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7EAFB"/>
    <a:srgbClr val="53B7E8"/>
    <a:srgbClr val="003878"/>
    <a:srgbClr val="696B73"/>
    <a:srgbClr val="F7901E"/>
    <a:srgbClr val="6E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7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0414"/>
      </p:ext>
    </p:extLst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2994"/>
      </p:ext>
    </p:extLst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0596"/>
      </p:ext>
    </p:extLst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049"/>
      </p:ext>
    </p:extLst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41694"/>
      </p:ext>
    </p:extLst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12472"/>
      </p:ext>
    </p:extLst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2710"/>
      </p:ext>
    </p:extLst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77506"/>
      </p:ext>
    </p:extLst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6048"/>
      </p:ext>
    </p:extLst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47375"/>
      </p:ext>
    </p:extLst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1026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30B0-18E2-4B6C-8DCD-7375C48A3402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411B-419E-4292-8EDF-AF4C5AAC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5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3" name="Table 10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46234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838200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Charting Your Course to Optimal GPO and IDN Relationships</a:t>
            </a:r>
            <a:endParaRPr lang="en-US" sz="4000" dirty="0">
              <a:solidFill>
                <a:srgbClr val="C7EAFB"/>
              </a:solidFill>
              <a:latin typeface="Trajan Pro" pitchFamily="18" charset="0"/>
            </a:endParaRPr>
          </a:p>
        </p:txBody>
      </p:sp>
      <p:grpSp>
        <p:nvGrpSpPr>
          <p:cNvPr id="1072" name="Group 1071"/>
          <p:cNvGrpSpPr/>
          <p:nvPr/>
        </p:nvGrpSpPr>
        <p:grpSpPr>
          <a:xfrm flipH="1">
            <a:off x="152400" y="3136900"/>
            <a:ext cx="2890837" cy="3721100"/>
            <a:chOff x="9799638" y="2293938"/>
            <a:chExt cx="2890837" cy="3721100"/>
          </a:xfrm>
        </p:grpSpPr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0093325" y="4949826"/>
              <a:ext cx="346075" cy="587375"/>
            </a:xfrm>
            <a:custGeom>
              <a:avLst/>
              <a:gdLst>
                <a:gd name="T0" fmla="*/ 45 w 218"/>
                <a:gd name="T1" fmla="*/ 0 h 370"/>
                <a:gd name="T2" fmla="*/ 45 w 218"/>
                <a:gd name="T3" fmla="*/ 0 h 370"/>
                <a:gd name="T4" fmla="*/ 41 w 218"/>
                <a:gd name="T5" fmla="*/ 21 h 370"/>
                <a:gd name="T6" fmla="*/ 24 w 218"/>
                <a:gd name="T7" fmla="*/ 74 h 370"/>
                <a:gd name="T8" fmla="*/ 8 w 218"/>
                <a:gd name="T9" fmla="*/ 153 h 370"/>
                <a:gd name="T10" fmla="*/ 0 w 218"/>
                <a:gd name="T11" fmla="*/ 190 h 370"/>
                <a:gd name="T12" fmla="*/ 0 w 218"/>
                <a:gd name="T13" fmla="*/ 231 h 370"/>
                <a:gd name="T14" fmla="*/ 0 w 218"/>
                <a:gd name="T15" fmla="*/ 272 h 370"/>
                <a:gd name="T16" fmla="*/ 8 w 218"/>
                <a:gd name="T17" fmla="*/ 305 h 370"/>
                <a:gd name="T18" fmla="*/ 20 w 218"/>
                <a:gd name="T19" fmla="*/ 333 h 370"/>
                <a:gd name="T20" fmla="*/ 29 w 218"/>
                <a:gd name="T21" fmla="*/ 346 h 370"/>
                <a:gd name="T22" fmla="*/ 41 w 218"/>
                <a:gd name="T23" fmla="*/ 354 h 370"/>
                <a:gd name="T24" fmla="*/ 53 w 218"/>
                <a:gd name="T25" fmla="*/ 362 h 370"/>
                <a:gd name="T26" fmla="*/ 70 w 218"/>
                <a:gd name="T27" fmla="*/ 366 h 370"/>
                <a:gd name="T28" fmla="*/ 90 w 218"/>
                <a:gd name="T29" fmla="*/ 370 h 370"/>
                <a:gd name="T30" fmla="*/ 111 w 218"/>
                <a:gd name="T31" fmla="*/ 370 h 370"/>
                <a:gd name="T32" fmla="*/ 131 w 218"/>
                <a:gd name="T33" fmla="*/ 366 h 370"/>
                <a:gd name="T34" fmla="*/ 156 w 218"/>
                <a:gd name="T35" fmla="*/ 358 h 370"/>
                <a:gd name="T36" fmla="*/ 218 w 218"/>
                <a:gd name="T37" fmla="*/ 333 h 370"/>
                <a:gd name="T38" fmla="*/ 45 w 218"/>
                <a:gd name="T39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8" h="370">
                  <a:moveTo>
                    <a:pt x="45" y="0"/>
                  </a:moveTo>
                  <a:lnTo>
                    <a:pt x="45" y="0"/>
                  </a:lnTo>
                  <a:lnTo>
                    <a:pt x="41" y="21"/>
                  </a:lnTo>
                  <a:lnTo>
                    <a:pt x="24" y="74"/>
                  </a:lnTo>
                  <a:lnTo>
                    <a:pt x="8" y="153"/>
                  </a:lnTo>
                  <a:lnTo>
                    <a:pt x="0" y="190"/>
                  </a:lnTo>
                  <a:lnTo>
                    <a:pt x="0" y="231"/>
                  </a:lnTo>
                  <a:lnTo>
                    <a:pt x="0" y="272"/>
                  </a:lnTo>
                  <a:lnTo>
                    <a:pt x="8" y="305"/>
                  </a:lnTo>
                  <a:lnTo>
                    <a:pt x="20" y="333"/>
                  </a:lnTo>
                  <a:lnTo>
                    <a:pt x="29" y="346"/>
                  </a:lnTo>
                  <a:lnTo>
                    <a:pt x="41" y="354"/>
                  </a:lnTo>
                  <a:lnTo>
                    <a:pt x="53" y="362"/>
                  </a:lnTo>
                  <a:lnTo>
                    <a:pt x="70" y="366"/>
                  </a:lnTo>
                  <a:lnTo>
                    <a:pt x="90" y="370"/>
                  </a:lnTo>
                  <a:lnTo>
                    <a:pt x="111" y="370"/>
                  </a:lnTo>
                  <a:lnTo>
                    <a:pt x="131" y="366"/>
                  </a:lnTo>
                  <a:lnTo>
                    <a:pt x="156" y="358"/>
                  </a:lnTo>
                  <a:lnTo>
                    <a:pt x="218" y="33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11033125" y="3227388"/>
              <a:ext cx="711200" cy="698500"/>
            </a:xfrm>
            <a:custGeom>
              <a:avLst/>
              <a:gdLst>
                <a:gd name="T0" fmla="*/ 90 w 448"/>
                <a:gd name="T1" fmla="*/ 12 h 440"/>
                <a:gd name="T2" fmla="*/ 94 w 448"/>
                <a:gd name="T3" fmla="*/ 37 h 440"/>
                <a:gd name="T4" fmla="*/ 123 w 448"/>
                <a:gd name="T5" fmla="*/ 78 h 440"/>
                <a:gd name="T6" fmla="*/ 140 w 448"/>
                <a:gd name="T7" fmla="*/ 95 h 440"/>
                <a:gd name="T8" fmla="*/ 177 w 448"/>
                <a:gd name="T9" fmla="*/ 111 h 440"/>
                <a:gd name="T10" fmla="*/ 255 w 448"/>
                <a:gd name="T11" fmla="*/ 123 h 440"/>
                <a:gd name="T12" fmla="*/ 296 w 448"/>
                <a:gd name="T13" fmla="*/ 132 h 440"/>
                <a:gd name="T14" fmla="*/ 316 w 448"/>
                <a:gd name="T15" fmla="*/ 140 h 440"/>
                <a:gd name="T16" fmla="*/ 370 w 448"/>
                <a:gd name="T17" fmla="*/ 181 h 440"/>
                <a:gd name="T18" fmla="*/ 423 w 448"/>
                <a:gd name="T19" fmla="*/ 255 h 440"/>
                <a:gd name="T20" fmla="*/ 448 w 448"/>
                <a:gd name="T21" fmla="*/ 345 h 440"/>
                <a:gd name="T22" fmla="*/ 448 w 448"/>
                <a:gd name="T23" fmla="*/ 391 h 440"/>
                <a:gd name="T24" fmla="*/ 436 w 448"/>
                <a:gd name="T25" fmla="*/ 432 h 440"/>
                <a:gd name="T26" fmla="*/ 415 w 448"/>
                <a:gd name="T27" fmla="*/ 436 h 440"/>
                <a:gd name="T28" fmla="*/ 341 w 448"/>
                <a:gd name="T29" fmla="*/ 436 h 440"/>
                <a:gd name="T30" fmla="*/ 247 w 448"/>
                <a:gd name="T31" fmla="*/ 428 h 440"/>
                <a:gd name="T32" fmla="*/ 189 w 448"/>
                <a:gd name="T33" fmla="*/ 428 h 440"/>
                <a:gd name="T34" fmla="*/ 148 w 448"/>
                <a:gd name="T35" fmla="*/ 423 h 440"/>
                <a:gd name="T36" fmla="*/ 140 w 448"/>
                <a:gd name="T37" fmla="*/ 419 h 440"/>
                <a:gd name="T38" fmla="*/ 127 w 448"/>
                <a:gd name="T39" fmla="*/ 399 h 440"/>
                <a:gd name="T40" fmla="*/ 115 w 448"/>
                <a:gd name="T41" fmla="*/ 374 h 440"/>
                <a:gd name="T42" fmla="*/ 57 w 448"/>
                <a:gd name="T43" fmla="*/ 308 h 440"/>
                <a:gd name="T44" fmla="*/ 41 w 448"/>
                <a:gd name="T45" fmla="*/ 288 h 440"/>
                <a:gd name="T46" fmla="*/ 12 w 448"/>
                <a:gd name="T47" fmla="*/ 230 h 440"/>
                <a:gd name="T48" fmla="*/ 0 w 448"/>
                <a:gd name="T49" fmla="*/ 164 h 440"/>
                <a:gd name="T50" fmla="*/ 0 w 448"/>
                <a:gd name="T51" fmla="*/ 111 h 440"/>
                <a:gd name="T52" fmla="*/ 0 w 448"/>
                <a:gd name="T53" fmla="*/ 58 h 440"/>
                <a:gd name="T54" fmla="*/ 4 w 448"/>
                <a:gd name="T55" fmla="*/ 29 h 440"/>
                <a:gd name="T56" fmla="*/ 20 w 448"/>
                <a:gd name="T57" fmla="*/ 16 h 440"/>
                <a:gd name="T58" fmla="*/ 70 w 448"/>
                <a:gd name="T59" fmla="*/ 0 h 440"/>
                <a:gd name="T60" fmla="*/ 86 w 448"/>
                <a:gd name="T61" fmla="*/ 0 h 440"/>
                <a:gd name="T62" fmla="*/ 90 w 448"/>
                <a:gd name="T63" fmla="*/ 1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440">
                  <a:moveTo>
                    <a:pt x="90" y="12"/>
                  </a:moveTo>
                  <a:lnTo>
                    <a:pt x="90" y="12"/>
                  </a:lnTo>
                  <a:lnTo>
                    <a:pt x="90" y="25"/>
                  </a:lnTo>
                  <a:lnTo>
                    <a:pt x="94" y="37"/>
                  </a:lnTo>
                  <a:lnTo>
                    <a:pt x="107" y="58"/>
                  </a:lnTo>
                  <a:lnTo>
                    <a:pt x="123" y="78"/>
                  </a:lnTo>
                  <a:lnTo>
                    <a:pt x="140" y="95"/>
                  </a:lnTo>
                  <a:lnTo>
                    <a:pt x="140" y="95"/>
                  </a:lnTo>
                  <a:lnTo>
                    <a:pt x="156" y="103"/>
                  </a:lnTo>
                  <a:lnTo>
                    <a:pt x="177" y="111"/>
                  </a:lnTo>
                  <a:lnTo>
                    <a:pt x="214" y="119"/>
                  </a:lnTo>
                  <a:lnTo>
                    <a:pt x="255" y="123"/>
                  </a:lnTo>
                  <a:lnTo>
                    <a:pt x="275" y="127"/>
                  </a:lnTo>
                  <a:lnTo>
                    <a:pt x="296" y="132"/>
                  </a:lnTo>
                  <a:lnTo>
                    <a:pt x="296" y="132"/>
                  </a:lnTo>
                  <a:lnTo>
                    <a:pt x="316" y="140"/>
                  </a:lnTo>
                  <a:lnTo>
                    <a:pt x="337" y="152"/>
                  </a:lnTo>
                  <a:lnTo>
                    <a:pt x="370" y="181"/>
                  </a:lnTo>
                  <a:lnTo>
                    <a:pt x="403" y="218"/>
                  </a:lnTo>
                  <a:lnTo>
                    <a:pt x="423" y="255"/>
                  </a:lnTo>
                  <a:lnTo>
                    <a:pt x="440" y="300"/>
                  </a:lnTo>
                  <a:lnTo>
                    <a:pt x="448" y="345"/>
                  </a:lnTo>
                  <a:lnTo>
                    <a:pt x="448" y="366"/>
                  </a:lnTo>
                  <a:lnTo>
                    <a:pt x="448" y="391"/>
                  </a:lnTo>
                  <a:lnTo>
                    <a:pt x="444" y="411"/>
                  </a:lnTo>
                  <a:lnTo>
                    <a:pt x="436" y="432"/>
                  </a:lnTo>
                  <a:lnTo>
                    <a:pt x="436" y="432"/>
                  </a:lnTo>
                  <a:lnTo>
                    <a:pt x="415" y="436"/>
                  </a:lnTo>
                  <a:lnTo>
                    <a:pt x="391" y="440"/>
                  </a:lnTo>
                  <a:lnTo>
                    <a:pt x="341" y="436"/>
                  </a:lnTo>
                  <a:lnTo>
                    <a:pt x="292" y="428"/>
                  </a:lnTo>
                  <a:lnTo>
                    <a:pt x="247" y="428"/>
                  </a:lnTo>
                  <a:lnTo>
                    <a:pt x="247" y="428"/>
                  </a:lnTo>
                  <a:lnTo>
                    <a:pt x="189" y="428"/>
                  </a:lnTo>
                  <a:lnTo>
                    <a:pt x="160" y="428"/>
                  </a:lnTo>
                  <a:lnTo>
                    <a:pt x="148" y="423"/>
                  </a:lnTo>
                  <a:lnTo>
                    <a:pt x="140" y="419"/>
                  </a:lnTo>
                  <a:lnTo>
                    <a:pt x="140" y="419"/>
                  </a:lnTo>
                  <a:lnTo>
                    <a:pt x="131" y="411"/>
                  </a:lnTo>
                  <a:lnTo>
                    <a:pt x="127" y="399"/>
                  </a:lnTo>
                  <a:lnTo>
                    <a:pt x="115" y="374"/>
                  </a:lnTo>
                  <a:lnTo>
                    <a:pt x="115" y="374"/>
                  </a:lnTo>
                  <a:lnTo>
                    <a:pt x="78" y="329"/>
                  </a:lnTo>
                  <a:lnTo>
                    <a:pt x="57" y="308"/>
                  </a:lnTo>
                  <a:lnTo>
                    <a:pt x="41" y="288"/>
                  </a:lnTo>
                  <a:lnTo>
                    <a:pt x="41" y="288"/>
                  </a:lnTo>
                  <a:lnTo>
                    <a:pt x="25" y="259"/>
                  </a:lnTo>
                  <a:lnTo>
                    <a:pt x="12" y="230"/>
                  </a:lnTo>
                  <a:lnTo>
                    <a:pt x="4" y="197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11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7"/>
                  </a:lnTo>
                  <a:lnTo>
                    <a:pt x="4" y="29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53" y="4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0" y="8"/>
                  </a:lnTo>
                  <a:lnTo>
                    <a:pt x="90" y="16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1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10288588" y="2640013"/>
              <a:ext cx="268288" cy="423863"/>
            </a:xfrm>
            <a:custGeom>
              <a:avLst/>
              <a:gdLst>
                <a:gd name="T0" fmla="*/ 160 w 169"/>
                <a:gd name="T1" fmla="*/ 115 h 267"/>
                <a:gd name="T2" fmla="*/ 54 w 169"/>
                <a:gd name="T3" fmla="*/ 4 h 267"/>
                <a:gd name="T4" fmla="*/ 29 w 169"/>
                <a:gd name="T5" fmla="*/ 0 h 267"/>
                <a:gd name="T6" fmla="*/ 29 w 169"/>
                <a:gd name="T7" fmla="*/ 0 h 267"/>
                <a:gd name="T8" fmla="*/ 17 w 169"/>
                <a:gd name="T9" fmla="*/ 33 h 267"/>
                <a:gd name="T10" fmla="*/ 8 w 169"/>
                <a:gd name="T11" fmla="*/ 66 h 267"/>
                <a:gd name="T12" fmla="*/ 0 w 169"/>
                <a:gd name="T13" fmla="*/ 107 h 267"/>
                <a:gd name="T14" fmla="*/ 0 w 169"/>
                <a:gd name="T15" fmla="*/ 132 h 267"/>
                <a:gd name="T16" fmla="*/ 4 w 169"/>
                <a:gd name="T17" fmla="*/ 152 h 267"/>
                <a:gd name="T18" fmla="*/ 8 w 169"/>
                <a:gd name="T19" fmla="*/ 173 h 267"/>
                <a:gd name="T20" fmla="*/ 17 w 169"/>
                <a:gd name="T21" fmla="*/ 193 h 267"/>
                <a:gd name="T22" fmla="*/ 29 w 169"/>
                <a:gd name="T23" fmla="*/ 210 h 267"/>
                <a:gd name="T24" fmla="*/ 45 w 169"/>
                <a:gd name="T25" fmla="*/ 226 h 267"/>
                <a:gd name="T26" fmla="*/ 70 w 169"/>
                <a:gd name="T27" fmla="*/ 238 h 267"/>
                <a:gd name="T28" fmla="*/ 95 w 169"/>
                <a:gd name="T29" fmla="*/ 251 h 267"/>
                <a:gd name="T30" fmla="*/ 95 w 169"/>
                <a:gd name="T31" fmla="*/ 251 h 267"/>
                <a:gd name="T32" fmla="*/ 165 w 169"/>
                <a:gd name="T33" fmla="*/ 267 h 267"/>
                <a:gd name="T34" fmla="*/ 169 w 169"/>
                <a:gd name="T35" fmla="*/ 263 h 267"/>
                <a:gd name="T36" fmla="*/ 156 w 169"/>
                <a:gd name="T37" fmla="*/ 259 h 267"/>
                <a:gd name="T38" fmla="*/ 95 w 169"/>
                <a:gd name="T39" fmla="*/ 243 h 267"/>
                <a:gd name="T40" fmla="*/ 160 w 169"/>
                <a:gd name="T41" fmla="*/ 11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9" h="267">
                  <a:moveTo>
                    <a:pt x="160" y="115"/>
                  </a:moveTo>
                  <a:lnTo>
                    <a:pt x="54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7" y="33"/>
                  </a:lnTo>
                  <a:lnTo>
                    <a:pt x="8" y="66"/>
                  </a:lnTo>
                  <a:lnTo>
                    <a:pt x="0" y="107"/>
                  </a:lnTo>
                  <a:lnTo>
                    <a:pt x="0" y="132"/>
                  </a:lnTo>
                  <a:lnTo>
                    <a:pt x="4" y="152"/>
                  </a:lnTo>
                  <a:lnTo>
                    <a:pt x="8" y="173"/>
                  </a:lnTo>
                  <a:lnTo>
                    <a:pt x="17" y="193"/>
                  </a:lnTo>
                  <a:lnTo>
                    <a:pt x="29" y="210"/>
                  </a:lnTo>
                  <a:lnTo>
                    <a:pt x="45" y="226"/>
                  </a:lnTo>
                  <a:lnTo>
                    <a:pt x="70" y="238"/>
                  </a:lnTo>
                  <a:lnTo>
                    <a:pt x="95" y="251"/>
                  </a:lnTo>
                  <a:lnTo>
                    <a:pt x="95" y="251"/>
                  </a:lnTo>
                  <a:lnTo>
                    <a:pt x="165" y="267"/>
                  </a:lnTo>
                  <a:lnTo>
                    <a:pt x="169" y="263"/>
                  </a:lnTo>
                  <a:lnTo>
                    <a:pt x="156" y="259"/>
                  </a:lnTo>
                  <a:lnTo>
                    <a:pt x="95" y="243"/>
                  </a:lnTo>
                  <a:lnTo>
                    <a:pt x="160" y="115"/>
                  </a:lnTo>
                  <a:close/>
                </a:path>
              </a:pathLst>
            </a:custGeom>
            <a:solidFill>
              <a:srgbClr val="3F1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10550525" y="2959101"/>
              <a:ext cx="1168400" cy="1801813"/>
            </a:xfrm>
            <a:custGeom>
              <a:avLst/>
              <a:gdLst>
                <a:gd name="T0" fmla="*/ 86 w 736"/>
                <a:gd name="T1" fmla="*/ 177 h 1135"/>
                <a:gd name="T2" fmla="*/ 135 w 736"/>
                <a:gd name="T3" fmla="*/ 284 h 1135"/>
                <a:gd name="T4" fmla="*/ 193 w 736"/>
                <a:gd name="T5" fmla="*/ 416 h 1135"/>
                <a:gd name="T6" fmla="*/ 218 w 736"/>
                <a:gd name="T7" fmla="*/ 510 h 1135"/>
                <a:gd name="T8" fmla="*/ 218 w 736"/>
                <a:gd name="T9" fmla="*/ 560 h 1135"/>
                <a:gd name="T10" fmla="*/ 209 w 736"/>
                <a:gd name="T11" fmla="*/ 576 h 1135"/>
                <a:gd name="T12" fmla="*/ 164 w 736"/>
                <a:gd name="T13" fmla="*/ 638 h 1135"/>
                <a:gd name="T14" fmla="*/ 111 w 736"/>
                <a:gd name="T15" fmla="*/ 695 h 1135"/>
                <a:gd name="T16" fmla="*/ 57 w 736"/>
                <a:gd name="T17" fmla="*/ 736 h 1135"/>
                <a:gd name="T18" fmla="*/ 16 w 736"/>
                <a:gd name="T19" fmla="*/ 753 h 1135"/>
                <a:gd name="T20" fmla="*/ 8 w 736"/>
                <a:gd name="T21" fmla="*/ 757 h 1135"/>
                <a:gd name="T22" fmla="*/ 0 w 736"/>
                <a:gd name="T23" fmla="*/ 782 h 1135"/>
                <a:gd name="T24" fmla="*/ 8 w 736"/>
                <a:gd name="T25" fmla="*/ 831 h 1135"/>
                <a:gd name="T26" fmla="*/ 32 w 736"/>
                <a:gd name="T27" fmla="*/ 901 h 1135"/>
                <a:gd name="T28" fmla="*/ 719 w 736"/>
                <a:gd name="T29" fmla="*/ 708 h 1135"/>
                <a:gd name="T30" fmla="*/ 723 w 736"/>
                <a:gd name="T31" fmla="*/ 687 h 1135"/>
                <a:gd name="T32" fmla="*/ 736 w 736"/>
                <a:gd name="T33" fmla="*/ 613 h 1135"/>
                <a:gd name="T34" fmla="*/ 727 w 736"/>
                <a:gd name="T35" fmla="*/ 580 h 1135"/>
                <a:gd name="T36" fmla="*/ 711 w 736"/>
                <a:gd name="T37" fmla="*/ 572 h 1135"/>
                <a:gd name="T38" fmla="*/ 699 w 736"/>
                <a:gd name="T39" fmla="*/ 572 h 1135"/>
                <a:gd name="T40" fmla="*/ 629 w 736"/>
                <a:gd name="T41" fmla="*/ 576 h 1135"/>
                <a:gd name="T42" fmla="*/ 575 w 736"/>
                <a:gd name="T43" fmla="*/ 564 h 1135"/>
                <a:gd name="T44" fmla="*/ 522 w 736"/>
                <a:gd name="T45" fmla="*/ 535 h 1135"/>
                <a:gd name="T46" fmla="*/ 493 w 736"/>
                <a:gd name="T47" fmla="*/ 510 h 1135"/>
                <a:gd name="T48" fmla="*/ 452 w 736"/>
                <a:gd name="T49" fmla="*/ 457 h 1135"/>
                <a:gd name="T50" fmla="*/ 394 w 736"/>
                <a:gd name="T51" fmla="*/ 358 h 1135"/>
                <a:gd name="T52" fmla="*/ 337 w 736"/>
                <a:gd name="T53" fmla="*/ 222 h 1135"/>
                <a:gd name="T54" fmla="*/ 283 w 736"/>
                <a:gd name="T55" fmla="*/ 58 h 1135"/>
                <a:gd name="T56" fmla="*/ 275 w 736"/>
                <a:gd name="T57" fmla="*/ 29 h 1135"/>
                <a:gd name="T58" fmla="*/ 246 w 736"/>
                <a:gd name="T59" fmla="*/ 5 h 1135"/>
                <a:gd name="T60" fmla="*/ 218 w 736"/>
                <a:gd name="T61" fmla="*/ 5 h 1135"/>
                <a:gd name="T62" fmla="*/ 185 w 736"/>
                <a:gd name="T63" fmla="*/ 33 h 1135"/>
                <a:gd name="T64" fmla="*/ 135 w 736"/>
                <a:gd name="T65" fmla="*/ 91 h 1135"/>
                <a:gd name="T66" fmla="*/ 86 w 736"/>
                <a:gd name="T67" fmla="*/ 177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36" h="1135">
                  <a:moveTo>
                    <a:pt x="86" y="177"/>
                  </a:moveTo>
                  <a:lnTo>
                    <a:pt x="86" y="177"/>
                  </a:lnTo>
                  <a:lnTo>
                    <a:pt x="111" y="231"/>
                  </a:lnTo>
                  <a:lnTo>
                    <a:pt x="135" y="284"/>
                  </a:lnTo>
                  <a:lnTo>
                    <a:pt x="164" y="346"/>
                  </a:lnTo>
                  <a:lnTo>
                    <a:pt x="193" y="416"/>
                  </a:lnTo>
                  <a:lnTo>
                    <a:pt x="209" y="477"/>
                  </a:lnTo>
                  <a:lnTo>
                    <a:pt x="218" y="510"/>
                  </a:lnTo>
                  <a:lnTo>
                    <a:pt x="218" y="535"/>
                  </a:lnTo>
                  <a:lnTo>
                    <a:pt x="218" y="560"/>
                  </a:lnTo>
                  <a:lnTo>
                    <a:pt x="209" y="576"/>
                  </a:lnTo>
                  <a:lnTo>
                    <a:pt x="209" y="576"/>
                  </a:lnTo>
                  <a:lnTo>
                    <a:pt x="189" y="609"/>
                  </a:lnTo>
                  <a:lnTo>
                    <a:pt x="164" y="638"/>
                  </a:lnTo>
                  <a:lnTo>
                    <a:pt x="139" y="666"/>
                  </a:lnTo>
                  <a:lnTo>
                    <a:pt x="111" y="695"/>
                  </a:lnTo>
                  <a:lnTo>
                    <a:pt x="82" y="716"/>
                  </a:lnTo>
                  <a:lnTo>
                    <a:pt x="57" y="736"/>
                  </a:lnTo>
                  <a:lnTo>
                    <a:pt x="32" y="749"/>
                  </a:lnTo>
                  <a:lnTo>
                    <a:pt x="16" y="753"/>
                  </a:lnTo>
                  <a:lnTo>
                    <a:pt x="16" y="753"/>
                  </a:lnTo>
                  <a:lnTo>
                    <a:pt x="8" y="757"/>
                  </a:lnTo>
                  <a:lnTo>
                    <a:pt x="4" y="765"/>
                  </a:lnTo>
                  <a:lnTo>
                    <a:pt x="0" y="782"/>
                  </a:lnTo>
                  <a:lnTo>
                    <a:pt x="4" y="806"/>
                  </a:lnTo>
                  <a:lnTo>
                    <a:pt x="8" y="831"/>
                  </a:lnTo>
                  <a:lnTo>
                    <a:pt x="24" y="880"/>
                  </a:lnTo>
                  <a:lnTo>
                    <a:pt x="32" y="901"/>
                  </a:lnTo>
                  <a:lnTo>
                    <a:pt x="361" y="1135"/>
                  </a:lnTo>
                  <a:lnTo>
                    <a:pt x="719" y="708"/>
                  </a:lnTo>
                  <a:lnTo>
                    <a:pt x="719" y="708"/>
                  </a:lnTo>
                  <a:lnTo>
                    <a:pt x="723" y="687"/>
                  </a:lnTo>
                  <a:lnTo>
                    <a:pt x="732" y="638"/>
                  </a:lnTo>
                  <a:lnTo>
                    <a:pt x="736" y="613"/>
                  </a:lnTo>
                  <a:lnTo>
                    <a:pt x="732" y="588"/>
                  </a:lnTo>
                  <a:lnTo>
                    <a:pt x="727" y="580"/>
                  </a:lnTo>
                  <a:lnTo>
                    <a:pt x="719" y="576"/>
                  </a:lnTo>
                  <a:lnTo>
                    <a:pt x="711" y="572"/>
                  </a:lnTo>
                  <a:lnTo>
                    <a:pt x="699" y="572"/>
                  </a:lnTo>
                  <a:lnTo>
                    <a:pt x="699" y="572"/>
                  </a:lnTo>
                  <a:lnTo>
                    <a:pt x="653" y="576"/>
                  </a:lnTo>
                  <a:lnTo>
                    <a:pt x="629" y="576"/>
                  </a:lnTo>
                  <a:lnTo>
                    <a:pt x="600" y="572"/>
                  </a:lnTo>
                  <a:lnTo>
                    <a:pt x="575" y="564"/>
                  </a:lnTo>
                  <a:lnTo>
                    <a:pt x="551" y="551"/>
                  </a:lnTo>
                  <a:lnTo>
                    <a:pt x="522" y="535"/>
                  </a:lnTo>
                  <a:lnTo>
                    <a:pt x="493" y="510"/>
                  </a:lnTo>
                  <a:lnTo>
                    <a:pt x="493" y="510"/>
                  </a:lnTo>
                  <a:lnTo>
                    <a:pt x="477" y="490"/>
                  </a:lnTo>
                  <a:lnTo>
                    <a:pt x="452" y="457"/>
                  </a:lnTo>
                  <a:lnTo>
                    <a:pt x="427" y="412"/>
                  </a:lnTo>
                  <a:lnTo>
                    <a:pt x="394" y="358"/>
                  </a:lnTo>
                  <a:lnTo>
                    <a:pt x="366" y="296"/>
                  </a:lnTo>
                  <a:lnTo>
                    <a:pt x="337" y="222"/>
                  </a:lnTo>
                  <a:lnTo>
                    <a:pt x="308" y="144"/>
                  </a:lnTo>
                  <a:lnTo>
                    <a:pt x="283" y="58"/>
                  </a:lnTo>
                  <a:lnTo>
                    <a:pt x="283" y="58"/>
                  </a:lnTo>
                  <a:lnTo>
                    <a:pt x="275" y="29"/>
                  </a:lnTo>
                  <a:lnTo>
                    <a:pt x="263" y="13"/>
                  </a:lnTo>
                  <a:lnTo>
                    <a:pt x="246" y="5"/>
                  </a:lnTo>
                  <a:lnTo>
                    <a:pt x="234" y="0"/>
                  </a:lnTo>
                  <a:lnTo>
                    <a:pt x="218" y="5"/>
                  </a:lnTo>
                  <a:lnTo>
                    <a:pt x="201" y="17"/>
                  </a:lnTo>
                  <a:lnTo>
                    <a:pt x="185" y="33"/>
                  </a:lnTo>
                  <a:lnTo>
                    <a:pt x="168" y="50"/>
                  </a:lnTo>
                  <a:lnTo>
                    <a:pt x="135" y="91"/>
                  </a:lnTo>
                  <a:lnTo>
                    <a:pt x="111" y="136"/>
                  </a:lnTo>
                  <a:lnTo>
                    <a:pt x="86" y="177"/>
                  </a:lnTo>
                  <a:lnTo>
                    <a:pt x="86" y="177"/>
                  </a:lnTo>
                  <a:close/>
                </a:path>
              </a:pathLst>
            </a:custGeom>
            <a:solidFill>
              <a:srgbClr val="F5C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10347325" y="2457451"/>
              <a:ext cx="776288" cy="1109663"/>
            </a:xfrm>
            <a:custGeom>
              <a:avLst/>
              <a:gdLst>
                <a:gd name="T0" fmla="*/ 12 w 489"/>
                <a:gd name="T1" fmla="*/ 160 h 699"/>
                <a:gd name="T2" fmla="*/ 12 w 489"/>
                <a:gd name="T3" fmla="*/ 160 h 699"/>
                <a:gd name="T4" fmla="*/ 8 w 489"/>
                <a:gd name="T5" fmla="*/ 177 h 699"/>
                <a:gd name="T6" fmla="*/ 0 w 489"/>
                <a:gd name="T7" fmla="*/ 226 h 699"/>
                <a:gd name="T8" fmla="*/ 0 w 489"/>
                <a:gd name="T9" fmla="*/ 259 h 699"/>
                <a:gd name="T10" fmla="*/ 4 w 489"/>
                <a:gd name="T11" fmla="*/ 296 h 699"/>
                <a:gd name="T12" fmla="*/ 12 w 489"/>
                <a:gd name="T13" fmla="*/ 333 h 699"/>
                <a:gd name="T14" fmla="*/ 25 w 489"/>
                <a:gd name="T15" fmla="*/ 374 h 699"/>
                <a:gd name="T16" fmla="*/ 25 w 489"/>
                <a:gd name="T17" fmla="*/ 374 h 699"/>
                <a:gd name="T18" fmla="*/ 21 w 489"/>
                <a:gd name="T19" fmla="*/ 395 h 699"/>
                <a:gd name="T20" fmla="*/ 21 w 489"/>
                <a:gd name="T21" fmla="*/ 419 h 699"/>
                <a:gd name="T22" fmla="*/ 25 w 489"/>
                <a:gd name="T23" fmla="*/ 448 h 699"/>
                <a:gd name="T24" fmla="*/ 37 w 489"/>
                <a:gd name="T25" fmla="*/ 489 h 699"/>
                <a:gd name="T26" fmla="*/ 62 w 489"/>
                <a:gd name="T27" fmla="*/ 538 h 699"/>
                <a:gd name="T28" fmla="*/ 78 w 489"/>
                <a:gd name="T29" fmla="*/ 567 h 699"/>
                <a:gd name="T30" fmla="*/ 99 w 489"/>
                <a:gd name="T31" fmla="*/ 596 h 699"/>
                <a:gd name="T32" fmla="*/ 128 w 489"/>
                <a:gd name="T33" fmla="*/ 625 h 699"/>
                <a:gd name="T34" fmla="*/ 156 w 489"/>
                <a:gd name="T35" fmla="*/ 658 h 699"/>
                <a:gd name="T36" fmla="*/ 156 w 489"/>
                <a:gd name="T37" fmla="*/ 658 h 699"/>
                <a:gd name="T38" fmla="*/ 165 w 489"/>
                <a:gd name="T39" fmla="*/ 666 h 699"/>
                <a:gd name="T40" fmla="*/ 173 w 489"/>
                <a:gd name="T41" fmla="*/ 678 h 699"/>
                <a:gd name="T42" fmla="*/ 185 w 489"/>
                <a:gd name="T43" fmla="*/ 686 h 699"/>
                <a:gd name="T44" fmla="*/ 197 w 489"/>
                <a:gd name="T45" fmla="*/ 695 h 699"/>
                <a:gd name="T46" fmla="*/ 218 w 489"/>
                <a:gd name="T47" fmla="*/ 699 h 699"/>
                <a:gd name="T48" fmla="*/ 243 w 489"/>
                <a:gd name="T49" fmla="*/ 695 h 699"/>
                <a:gd name="T50" fmla="*/ 272 w 489"/>
                <a:gd name="T51" fmla="*/ 686 h 699"/>
                <a:gd name="T52" fmla="*/ 272 w 489"/>
                <a:gd name="T53" fmla="*/ 686 h 699"/>
                <a:gd name="T54" fmla="*/ 333 w 489"/>
                <a:gd name="T55" fmla="*/ 654 h 699"/>
                <a:gd name="T56" fmla="*/ 366 w 489"/>
                <a:gd name="T57" fmla="*/ 633 h 699"/>
                <a:gd name="T58" fmla="*/ 399 w 489"/>
                <a:gd name="T59" fmla="*/ 604 h 699"/>
                <a:gd name="T60" fmla="*/ 428 w 489"/>
                <a:gd name="T61" fmla="*/ 563 h 699"/>
                <a:gd name="T62" fmla="*/ 444 w 489"/>
                <a:gd name="T63" fmla="*/ 538 h 699"/>
                <a:gd name="T64" fmla="*/ 457 w 489"/>
                <a:gd name="T65" fmla="*/ 514 h 699"/>
                <a:gd name="T66" fmla="*/ 469 w 489"/>
                <a:gd name="T67" fmla="*/ 481 h 699"/>
                <a:gd name="T68" fmla="*/ 477 w 489"/>
                <a:gd name="T69" fmla="*/ 448 h 699"/>
                <a:gd name="T70" fmla="*/ 485 w 489"/>
                <a:gd name="T71" fmla="*/ 407 h 699"/>
                <a:gd name="T72" fmla="*/ 489 w 489"/>
                <a:gd name="T73" fmla="*/ 366 h 699"/>
                <a:gd name="T74" fmla="*/ 489 w 489"/>
                <a:gd name="T75" fmla="*/ 366 h 699"/>
                <a:gd name="T76" fmla="*/ 489 w 489"/>
                <a:gd name="T77" fmla="*/ 321 h 699"/>
                <a:gd name="T78" fmla="*/ 485 w 489"/>
                <a:gd name="T79" fmla="*/ 279 h 699"/>
                <a:gd name="T80" fmla="*/ 481 w 489"/>
                <a:gd name="T81" fmla="*/ 242 h 699"/>
                <a:gd name="T82" fmla="*/ 469 w 489"/>
                <a:gd name="T83" fmla="*/ 205 h 699"/>
                <a:gd name="T84" fmla="*/ 452 w 489"/>
                <a:gd name="T85" fmla="*/ 173 h 699"/>
                <a:gd name="T86" fmla="*/ 432 w 489"/>
                <a:gd name="T87" fmla="*/ 144 h 699"/>
                <a:gd name="T88" fmla="*/ 411 w 489"/>
                <a:gd name="T89" fmla="*/ 115 h 699"/>
                <a:gd name="T90" fmla="*/ 387 w 489"/>
                <a:gd name="T91" fmla="*/ 90 h 699"/>
                <a:gd name="T92" fmla="*/ 366 w 489"/>
                <a:gd name="T93" fmla="*/ 70 h 699"/>
                <a:gd name="T94" fmla="*/ 341 w 489"/>
                <a:gd name="T95" fmla="*/ 53 h 699"/>
                <a:gd name="T96" fmla="*/ 288 w 489"/>
                <a:gd name="T97" fmla="*/ 25 h 699"/>
                <a:gd name="T98" fmla="*/ 243 w 489"/>
                <a:gd name="T99" fmla="*/ 8 h 699"/>
                <a:gd name="T100" fmla="*/ 222 w 489"/>
                <a:gd name="T101" fmla="*/ 4 h 699"/>
                <a:gd name="T102" fmla="*/ 206 w 489"/>
                <a:gd name="T103" fmla="*/ 0 h 699"/>
                <a:gd name="T104" fmla="*/ 206 w 489"/>
                <a:gd name="T105" fmla="*/ 0 h 699"/>
                <a:gd name="T106" fmla="*/ 173 w 489"/>
                <a:gd name="T107" fmla="*/ 4 h 699"/>
                <a:gd name="T108" fmla="*/ 140 w 489"/>
                <a:gd name="T109" fmla="*/ 16 h 699"/>
                <a:gd name="T110" fmla="*/ 111 w 489"/>
                <a:gd name="T111" fmla="*/ 33 h 699"/>
                <a:gd name="T112" fmla="*/ 82 w 489"/>
                <a:gd name="T113" fmla="*/ 53 h 699"/>
                <a:gd name="T114" fmla="*/ 58 w 489"/>
                <a:gd name="T115" fmla="*/ 74 h 699"/>
                <a:gd name="T116" fmla="*/ 37 w 489"/>
                <a:gd name="T117" fmla="*/ 103 h 699"/>
                <a:gd name="T118" fmla="*/ 21 w 489"/>
                <a:gd name="T119" fmla="*/ 131 h 699"/>
                <a:gd name="T120" fmla="*/ 12 w 489"/>
                <a:gd name="T121" fmla="*/ 160 h 699"/>
                <a:gd name="T122" fmla="*/ 12 w 489"/>
                <a:gd name="T123" fmla="*/ 16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9" h="699">
                  <a:moveTo>
                    <a:pt x="12" y="160"/>
                  </a:moveTo>
                  <a:lnTo>
                    <a:pt x="12" y="160"/>
                  </a:lnTo>
                  <a:lnTo>
                    <a:pt x="8" y="177"/>
                  </a:lnTo>
                  <a:lnTo>
                    <a:pt x="0" y="226"/>
                  </a:lnTo>
                  <a:lnTo>
                    <a:pt x="0" y="259"/>
                  </a:lnTo>
                  <a:lnTo>
                    <a:pt x="4" y="296"/>
                  </a:lnTo>
                  <a:lnTo>
                    <a:pt x="12" y="333"/>
                  </a:lnTo>
                  <a:lnTo>
                    <a:pt x="25" y="374"/>
                  </a:lnTo>
                  <a:lnTo>
                    <a:pt x="25" y="374"/>
                  </a:lnTo>
                  <a:lnTo>
                    <a:pt x="21" y="395"/>
                  </a:lnTo>
                  <a:lnTo>
                    <a:pt x="21" y="419"/>
                  </a:lnTo>
                  <a:lnTo>
                    <a:pt x="25" y="448"/>
                  </a:lnTo>
                  <a:lnTo>
                    <a:pt x="37" y="489"/>
                  </a:lnTo>
                  <a:lnTo>
                    <a:pt x="62" y="538"/>
                  </a:lnTo>
                  <a:lnTo>
                    <a:pt x="78" y="567"/>
                  </a:lnTo>
                  <a:lnTo>
                    <a:pt x="99" y="596"/>
                  </a:lnTo>
                  <a:lnTo>
                    <a:pt x="128" y="625"/>
                  </a:lnTo>
                  <a:lnTo>
                    <a:pt x="156" y="658"/>
                  </a:lnTo>
                  <a:lnTo>
                    <a:pt x="156" y="658"/>
                  </a:lnTo>
                  <a:lnTo>
                    <a:pt x="165" y="666"/>
                  </a:lnTo>
                  <a:lnTo>
                    <a:pt x="173" y="678"/>
                  </a:lnTo>
                  <a:lnTo>
                    <a:pt x="185" y="686"/>
                  </a:lnTo>
                  <a:lnTo>
                    <a:pt x="197" y="695"/>
                  </a:lnTo>
                  <a:lnTo>
                    <a:pt x="218" y="699"/>
                  </a:lnTo>
                  <a:lnTo>
                    <a:pt x="243" y="695"/>
                  </a:lnTo>
                  <a:lnTo>
                    <a:pt x="272" y="686"/>
                  </a:lnTo>
                  <a:lnTo>
                    <a:pt x="272" y="686"/>
                  </a:lnTo>
                  <a:lnTo>
                    <a:pt x="333" y="654"/>
                  </a:lnTo>
                  <a:lnTo>
                    <a:pt x="366" y="633"/>
                  </a:lnTo>
                  <a:lnTo>
                    <a:pt x="399" y="604"/>
                  </a:lnTo>
                  <a:lnTo>
                    <a:pt x="428" y="563"/>
                  </a:lnTo>
                  <a:lnTo>
                    <a:pt x="444" y="538"/>
                  </a:lnTo>
                  <a:lnTo>
                    <a:pt x="457" y="514"/>
                  </a:lnTo>
                  <a:lnTo>
                    <a:pt x="469" y="481"/>
                  </a:lnTo>
                  <a:lnTo>
                    <a:pt x="477" y="448"/>
                  </a:lnTo>
                  <a:lnTo>
                    <a:pt x="485" y="407"/>
                  </a:lnTo>
                  <a:lnTo>
                    <a:pt x="489" y="366"/>
                  </a:lnTo>
                  <a:lnTo>
                    <a:pt x="489" y="366"/>
                  </a:lnTo>
                  <a:lnTo>
                    <a:pt x="489" y="321"/>
                  </a:lnTo>
                  <a:lnTo>
                    <a:pt x="485" y="279"/>
                  </a:lnTo>
                  <a:lnTo>
                    <a:pt x="481" y="242"/>
                  </a:lnTo>
                  <a:lnTo>
                    <a:pt x="469" y="205"/>
                  </a:lnTo>
                  <a:lnTo>
                    <a:pt x="452" y="173"/>
                  </a:lnTo>
                  <a:lnTo>
                    <a:pt x="432" y="144"/>
                  </a:lnTo>
                  <a:lnTo>
                    <a:pt x="411" y="115"/>
                  </a:lnTo>
                  <a:lnTo>
                    <a:pt x="387" y="90"/>
                  </a:lnTo>
                  <a:lnTo>
                    <a:pt x="366" y="70"/>
                  </a:lnTo>
                  <a:lnTo>
                    <a:pt x="341" y="53"/>
                  </a:lnTo>
                  <a:lnTo>
                    <a:pt x="288" y="25"/>
                  </a:lnTo>
                  <a:lnTo>
                    <a:pt x="243" y="8"/>
                  </a:lnTo>
                  <a:lnTo>
                    <a:pt x="222" y="4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73" y="4"/>
                  </a:lnTo>
                  <a:lnTo>
                    <a:pt x="140" y="16"/>
                  </a:lnTo>
                  <a:lnTo>
                    <a:pt x="111" y="33"/>
                  </a:lnTo>
                  <a:lnTo>
                    <a:pt x="82" y="53"/>
                  </a:lnTo>
                  <a:lnTo>
                    <a:pt x="58" y="74"/>
                  </a:lnTo>
                  <a:lnTo>
                    <a:pt x="37" y="103"/>
                  </a:lnTo>
                  <a:lnTo>
                    <a:pt x="21" y="131"/>
                  </a:lnTo>
                  <a:lnTo>
                    <a:pt x="12" y="160"/>
                  </a:lnTo>
                  <a:lnTo>
                    <a:pt x="12" y="160"/>
                  </a:lnTo>
                  <a:close/>
                </a:path>
              </a:pathLst>
            </a:custGeom>
            <a:solidFill>
              <a:srgbClr val="F5C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10563225" y="3338513"/>
              <a:ext cx="241300" cy="84138"/>
            </a:xfrm>
            <a:custGeom>
              <a:avLst/>
              <a:gdLst>
                <a:gd name="T0" fmla="*/ 16 w 152"/>
                <a:gd name="T1" fmla="*/ 29 h 53"/>
                <a:gd name="T2" fmla="*/ 16 w 152"/>
                <a:gd name="T3" fmla="*/ 29 h 53"/>
                <a:gd name="T4" fmla="*/ 0 w 152"/>
                <a:gd name="T5" fmla="*/ 16 h 53"/>
                <a:gd name="T6" fmla="*/ 0 w 152"/>
                <a:gd name="T7" fmla="*/ 16 h 53"/>
                <a:gd name="T8" fmla="*/ 4 w 152"/>
                <a:gd name="T9" fmla="*/ 12 h 53"/>
                <a:gd name="T10" fmla="*/ 20 w 152"/>
                <a:gd name="T11" fmla="*/ 4 h 53"/>
                <a:gd name="T12" fmla="*/ 41 w 152"/>
                <a:gd name="T13" fmla="*/ 8 h 53"/>
                <a:gd name="T14" fmla="*/ 66 w 152"/>
                <a:gd name="T15" fmla="*/ 0 h 53"/>
                <a:gd name="T16" fmla="*/ 66 w 152"/>
                <a:gd name="T17" fmla="*/ 0 h 53"/>
                <a:gd name="T18" fmla="*/ 111 w 152"/>
                <a:gd name="T19" fmla="*/ 4 h 53"/>
                <a:gd name="T20" fmla="*/ 111 w 152"/>
                <a:gd name="T21" fmla="*/ 4 h 53"/>
                <a:gd name="T22" fmla="*/ 136 w 152"/>
                <a:gd name="T23" fmla="*/ 4 h 53"/>
                <a:gd name="T24" fmla="*/ 152 w 152"/>
                <a:gd name="T25" fmla="*/ 0 h 53"/>
                <a:gd name="T26" fmla="*/ 152 w 152"/>
                <a:gd name="T27" fmla="*/ 0 h 53"/>
                <a:gd name="T28" fmla="*/ 136 w 152"/>
                <a:gd name="T29" fmla="*/ 12 h 53"/>
                <a:gd name="T30" fmla="*/ 103 w 152"/>
                <a:gd name="T31" fmla="*/ 41 h 53"/>
                <a:gd name="T32" fmla="*/ 103 w 152"/>
                <a:gd name="T33" fmla="*/ 41 h 53"/>
                <a:gd name="T34" fmla="*/ 82 w 152"/>
                <a:gd name="T35" fmla="*/ 49 h 53"/>
                <a:gd name="T36" fmla="*/ 61 w 152"/>
                <a:gd name="T37" fmla="*/ 53 h 53"/>
                <a:gd name="T38" fmla="*/ 41 w 152"/>
                <a:gd name="T39" fmla="*/ 49 h 53"/>
                <a:gd name="T40" fmla="*/ 29 w 152"/>
                <a:gd name="T41" fmla="*/ 41 h 53"/>
                <a:gd name="T42" fmla="*/ 29 w 152"/>
                <a:gd name="T43" fmla="*/ 41 h 53"/>
                <a:gd name="T44" fmla="*/ 20 w 152"/>
                <a:gd name="T45" fmla="*/ 33 h 53"/>
                <a:gd name="T46" fmla="*/ 16 w 152"/>
                <a:gd name="T47" fmla="*/ 29 h 53"/>
                <a:gd name="T48" fmla="*/ 16 w 152"/>
                <a:gd name="T49" fmla="*/ 2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2" h="53">
                  <a:moveTo>
                    <a:pt x="16" y="29"/>
                  </a:moveTo>
                  <a:lnTo>
                    <a:pt x="16" y="2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12"/>
                  </a:lnTo>
                  <a:lnTo>
                    <a:pt x="20" y="4"/>
                  </a:lnTo>
                  <a:lnTo>
                    <a:pt x="41" y="8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36" y="4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36" y="12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82" y="49"/>
                  </a:lnTo>
                  <a:lnTo>
                    <a:pt x="61" y="53"/>
                  </a:lnTo>
                  <a:lnTo>
                    <a:pt x="41" y="49"/>
                  </a:lnTo>
                  <a:lnTo>
                    <a:pt x="29" y="41"/>
                  </a:lnTo>
                  <a:lnTo>
                    <a:pt x="29" y="41"/>
                  </a:lnTo>
                  <a:lnTo>
                    <a:pt x="20" y="33"/>
                  </a:lnTo>
                  <a:lnTo>
                    <a:pt x="16" y="29"/>
                  </a:lnTo>
                  <a:lnTo>
                    <a:pt x="16" y="29"/>
                  </a:lnTo>
                  <a:close/>
                </a:path>
              </a:pathLst>
            </a:custGeom>
            <a:solidFill>
              <a:srgbClr val="ED7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10477500" y="2940051"/>
              <a:ext cx="92075" cy="333375"/>
            </a:xfrm>
            <a:custGeom>
              <a:avLst/>
              <a:gdLst>
                <a:gd name="T0" fmla="*/ 0 w 58"/>
                <a:gd name="T1" fmla="*/ 4 h 210"/>
                <a:gd name="T2" fmla="*/ 0 w 58"/>
                <a:gd name="T3" fmla="*/ 4 h 210"/>
                <a:gd name="T4" fmla="*/ 0 w 58"/>
                <a:gd name="T5" fmla="*/ 4 h 210"/>
                <a:gd name="T6" fmla="*/ 9 w 58"/>
                <a:gd name="T7" fmla="*/ 17 h 210"/>
                <a:gd name="T8" fmla="*/ 17 w 58"/>
                <a:gd name="T9" fmla="*/ 29 h 210"/>
                <a:gd name="T10" fmla="*/ 25 w 58"/>
                <a:gd name="T11" fmla="*/ 49 h 210"/>
                <a:gd name="T12" fmla="*/ 33 w 58"/>
                <a:gd name="T13" fmla="*/ 78 h 210"/>
                <a:gd name="T14" fmla="*/ 41 w 58"/>
                <a:gd name="T15" fmla="*/ 115 h 210"/>
                <a:gd name="T16" fmla="*/ 46 w 58"/>
                <a:gd name="T17" fmla="*/ 156 h 210"/>
                <a:gd name="T18" fmla="*/ 46 w 58"/>
                <a:gd name="T19" fmla="*/ 210 h 210"/>
                <a:gd name="T20" fmla="*/ 58 w 58"/>
                <a:gd name="T21" fmla="*/ 193 h 210"/>
                <a:gd name="T22" fmla="*/ 58 w 58"/>
                <a:gd name="T23" fmla="*/ 193 h 210"/>
                <a:gd name="T24" fmla="*/ 58 w 58"/>
                <a:gd name="T25" fmla="*/ 140 h 210"/>
                <a:gd name="T26" fmla="*/ 54 w 58"/>
                <a:gd name="T27" fmla="*/ 99 h 210"/>
                <a:gd name="T28" fmla="*/ 46 w 58"/>
                <a:gd name="T29" fmla="*/ 66 h 210"/>
                <a:gd name="T30" fmla="*/ 33 w 58"/>
                <a:gd name="T31" fmla="*/ 41 h 210"/>
                <a:gd name="T32" fmla="*/ 21 w 58"/>
                <a:gd name="T33" fmla="*/ 25 h 210"/>
                <a:gd name="T34" fmla="*/ 13 w 58"/>
                <a:gd name="T35" fmla="*/ 12 h 210"/>
                <a:gd name="T36" fmla="*/ 0 w 58"/>
                <a:gd name="T37" fmla="*/ 0 h 210"/>
                <a:gd name="T38" fmla="*/ 0 w 58"/>
                <a:gd name="T39" fmla="*/ 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" h="210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9" y="17"/>
                  </a:lnTo>
                  <a:lnTo>
                    <a:pt x="17" y="29"/>
                  </a:lnTo>
                  <a:lnTo>
                    <a:pt x="25" y="49"/>
                  </a:lnTo>
                  <a:lnTo>
                    <a:pt x="33" y="78"/>
                  </a:lnTo>
                  <a:lnTo>
                    <a:pt x="41" y="115"/>
                  </a:lnTo>
                  <a:lnTo>
                    <a:pt x="46" y="156"/>
                  </a:lnTo>
                  <a:lnTo>
                    <a:pt x="46" y="210"/>
                  </a:lnTo>
                  <a:lnTo>
                    <a:pt x="58" y="193"/>
                  </a:lnTo>
                  <a:lnTo>
                    <a:pt x="58" y="193"/>
                  </a:lnTo>
                  <a:lnTo>
                    <a:pt x="58" y="140"/>
                  </a:lnTo>
                  <a:lnTo>
                    <a:pt x="54" y="99"/>
                  </a:lnTo>
                  <a:lnTo>
                    <a:pt x="46" y="66"/>
                  </a:lnTo>
                  <a:lnTo>
                    <a:pt x="33" y="41"/>
                  </a:lnTo>
                  <a:lnTo>
                    <a:pt x="21" y="25"/>
                  </a:lnTo>
                  <a:lnTo>
                    <a:pt x="13" y="12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CA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10779125" y="3057526"/>
              <a:ext cx="241300" cy="222250"/>
            </a:xfrm>
            <a:custGeom>
              <a:avLst/>
              <a:gdLst>
                <a:gd name="T0" fmla="*/ 0 w 152"/>
                <a:gd name="T1" fmla="*/ 95 h 140"/>
                <a:gd name="T2" fmla="*/ 0 w 152"/>
                <a:gd name="T3" fmla="*/ 95 h 140"/>
                <a:gd name="T4" fmla="*/ 8 w 152"/>
                <a:gd name="T5" fmla="*/ 107 h 140"/>
                <a:gd name="T6" fmla="*/ 16 w 152"/>
                <a:gd name="T7" fmla="*/ 119 h 140"/>
                <a:gd name="T8" fmla="*/ 24 w 152"/>
                <a:gd name="T9" fmla="*/ 128 h 140"/>
                <a:gd name="T10" fmla="*/ 37 w 152"/>
                <a:gd name="T11" fmla="*/ 132 h 140"/>
                <a:gd name="T12" fmla="*/ 49 w 152"/>
                <a:gd name="T13" fmla="*/ 140 h 140"/>
                <a:gd name="T14" fmla="*/ 65 w 152"/>
                <a:gd name="T15" fmla="*/ 140 h 140"/>
                <a:gd name="T16" fmla="*/ 82 w 152"/>
                <a:gd name="T17" fmla="*/ 140 h 140"/>
                <a:gd name="T18" fmla="*/ 94 w 152"/>
                <a:gd name="T19" fmla="*/ 136 h 140"/>
                <a:gd name="T20" fmla="*/ 94 w 152"/>
                <a:gd name="T21" fmla="*/ 136 h 140"/>
                <a:gd name="T22" fmla="*/ 111 w 152"/>
                <a:gd name="T23" fmla="*/ 132 h 140"/>
                <a:gd name="T24" fmla="*/ 123 w 152"/>
                <a:gd name="T25" fmla="*/ 123 h 140"/>
                <a:gd name="T26" fmla="*/ 135 w 152"/>
                <a:gd name="T27" fmla="*/ 111 h 140"/>
                <a:gd name="T28" fmla="*/ 143 w 152"/>
                <a:gd name="T29" fmla="*/ 103 h 140"/>
                <a:gd name="T30" fmla="*/ 148 w 152"/>
                <a:gd name="T31" fmla="*/ 91 h 140"/>
                <a:gd name="T32" fmla="*/ 152 w 152"/>
                <a:gd name="T33" fmla="*/ 74 h 140"/>
                <a:gd name="T34" fmla="*/ 152 w 152"/>
                <a:gd name="T35" fmla="*/ 62 h 140"/>
                <a:gd name="T36" fmla="*/ 152 w 152"/>
                <a:gd name="T37" fmla="*/ 49 h 140"/>
                <a:gd name="T38" fmla="*/ 152 w 152"/>
                <a:gd name="T39" fmla="*/ 49 h 140"/>
                <a:gd name="T40" fmla="*/ 143 w 152"/>
                <a:gd name="T41" fmla="*/ 33 h 140"/>
                <a:gd name="T42" fmla="*/ 135 w 152"/>
                <a:gd name="T43" fmla="*/ 25 h 140"/>
                <a:gd name="T44" fmla="*/ 127 w 152"/>
                <a:gd name="T45" fmla="*/ 17 h 140"/>
                <a:gd name="T46" fmla="*/ 115 w 152"/>
                <a:gd name="T47" fmla="*/ 8 h 140"/>
                <a:gd name="T48" fmla="*/ 102 w 152"/>
                <a:gd name="T49" fmla="*/ 4 h 140"/>
                <a:gd name="T50" fmla="*/ 86 w 152"/>
                <a:gd name="T51" fmla="*/ 0 h 140"/>
                <a:gd name="T52" fmla="*/ 69 w 152"/>
                <a:gd name="T53" fmla="*/ 0 h 140"/>
                <a:gd name="T54" fmla="*/ 57 w 152"/>
                <a:gd name="T55" fmla="*/ 4 h 140"/>
                <a:gd name="T56" fmla="*/ 57 w 152"/>
                <a:gd name="T57" fmla="*/ 4 h 140"/>
                <a:gd name="T58" fmla="*/ 41 w 152"/>
                <a:gd name="T59" fmla="*/ 12 h 140"/>
                <a:gd name="T60" fmla="*/ 28 w 152"/>
                <a:gd name="T61" fmla="*/ 21 h 140"/>
                <a:gd name="T62" fmla="*/ 16 w 152"/>
                <a:gd name="T63" fmla="*/ 29 h 140"/>
                <a:gd name="T64" fmla="*/ 8 w 152"/>
                <a:gd name="T65" fmla="*/ 41 h 140"/>
                <a:gd name="T66" fmla="*/ 4 w 152"/>
                <a:gd name="T67" fmla="*/ 54 h 140"/>
                <a:gd name="T68" fmla="*/ 0 w 152"/>
                <a:gd name="T69" fmla="*/ 66 h 140"/>
                <a:gd name="T70" fmla="*/ 0 w 152"/>
                <a:gd name="T71" fmla="*/ 78 h 140"/>
                <a:gd name="T72" fmla="*/ 0 w 152"/>
                <a:gd name="T73" fmla="*/ 95 h 140"/>
                <a:gd name="T74" fmla="*/ 0 w 152"/>
                <a:gd name="T75" fmla="*/ 9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0">
                  <a:moveTo>
                    <a:pt x="0" y="95"/>
                  </a:moveTo>
                  <a:lnTo>
                    <a:pt x="0" y="95"/>
                  </a:lnTo>
                  <a:lnTo>
                    <a:pt x="8" y="107"/>
                  </a:lnTo>
                  <a:lnTo>
                    <a:pt x="16" y="119"/>
                  </a:lnTo>
                  <a:lnTo>
                    <a:pt x="24" y="128"/>
                  </a:lnTo>
                  <a:lnTo>
                    <a:pt x="37" y="132"/>
                  </a:lnTo>
                  <a:lnTo>
                    <a:pt x="49" y="140"/>
                  </a:lnTo>
                  <a:lnTo>
                    <a:pt x="65" y="140"/>
                  </a:lnTo>
                  <a:lnTo>
                    <a:pt x="82" y="140"/>
                  </a:lnTo>
                  <a:lnTo>
                    <a:pt x="94" y="136"/>
                  </a:lnTo>
                  <a:lnTo>
                    <a:pt x="94" y="136"/>
                  </a:lnTo>
                  <a:lnTo>
                    <a:pt x="111" y="132"/>
                  </a:lnTo>
                  <a:lnTo>
                    <a:pt x="123" y="123"/>
                  </a:lnTo>
                  <a:lnTo>
                    <a:pt x="135" y="111"/>
                  </a:lnTo>
                  <a:lnTo>
                    <a:pt x="143" y="103"/>
                  </a:lnTo>
                  <a:lnTo>
                    <a:pt x="148" y="91"/>
                  </a:lnTo>
                  <a:lnTo>
                    <a:pt x="152" y="74"/>
                  </a:lnTo>
                  <a:lnTo>
                    <a:pt x="152" y="62"/>
                  </a:lnTo>
                  <a:lnTo>
                    <a:pt x="152" y="49"/>
                  </a:lnTo>
                  <a:lnTo>
                    <a:pt x="152" y="49"/>
                  </a:lnTo>
                  <a:lnTo>
                    <a:pt x="143" y="33"/>
                  </a:lnTo>
                  <a:lnTo>
                    <a:pt x="135" y="25"/>
                  </a:lnTo>
                  <a:lnTo>
                    <a:pt x="127" y="17"/>
                  </a:lnTo>
                  <a:lnTo>
                    <a:pt x="115" y="8"/>
                  </a:lnTo>
                  <a:lnTo>
                    <a:pt x="102" y="4"/>
                  </a:lnTo>
                  <a:lnTo>
                    <a:pt x="86" y="0"/>
                  </a:lnTo>
                  <a:lnTo>
                    <a:pt x="69" y="0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41" y="12"/>
                  </a:lnTo>
                  <a:lnTo>
                    <a:pt x="28" y="21"/>
                  </a:lnTo>
                  <a:lnTo>
                    <a:pt x="16" y="29"/>
                  </a:lnTo>
                  <a:lnTo>
                    <a:pt x="8" y="41"/>
                  </a:lnTo>
                  <a:lnTo>
                    <a:pt x="4" y="54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F5C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10785475" y="3063876"/>
              <a:ext cx="228600" cy="209550"/>
            </a:xfrm>
            <a:custGeom>
              <a:avLst/>
              <a:gdLst>
                <a:gd name="T0" fmla="*/ 4 w 144"/>
                <a:gd name="T1" fmla="*/ 87 h 132"/>
                <a:gd name="T2" fmla="*/ 4 w 144"/>
                <a:gd name="T3" fmla="*/ 87 h 132"/>
                <a:gd name="T4" fmla="*/ 8 w 144"/>
                <a:gd name="T5" fmla="*/ 99 h 132"/>
                <a:gd name="T6" fmla="*/ 16 w 144"/>
                <a:gd name="T7" fmla="*/ 111 h 132"/>
                <a:gd name="T8" fmla="*/ 24 w 144"/>
                <a:gd name="T9" fmla="*/ 119 h 132"/>
                <a:gd name="T10" fmla="*/ 37 w 144"/>
                <a:gd name="T11" fmla="*/ 124 h 132"/>
                <a:gd name="T12" fmla="*/ 49 w 144"/>
                <a:gd name="T13" fmla="*/ 128 h 132"/>
                <a:gd name="T14" fmla="*/ 61 w 144"/>
                <a:gd name="T15" fmla="*/ 132 h 132"/>
                <a:gd name="T16" fmla="*/ 78 w 144"/>
                <a:gd name="T17" fmla="*/ 132 h 132"/>
                <a:gd name="T18" fmla="*/ 90 w 144"/>
                <a:gd name="T19" fmla="*/ 128 h 132"/>
                <a:gd name="T20" fmla="*/ 90 w 144"/>
                <a:gd name="T21" fmla="*/ 128 h 132"/>
                <a:gd name="T22" fmla="*/ 102 w 144"/>
                <a:gd name="T23" fmla="*/ 124 h 132"/>
                <a:gd name="T24" fmla="*/ 115 w 144"/>
                <a:gd name="T25" fmla="*/ 115 h 132"/>
                <a:gd name="T26" fmla="*/ 127 w 144"/>
                <a:gd name="T27" fmla="*/ 107 h 132"/>
                <a:gd name="T28" fmla="*/ 135 w 144"/>
                <a:gd name="T29" fmla="*/ 95 h 132"/>
                <a:gd name="T30" fmla="*/ 139 w 144"/>
                <a:gd name="T31" fmla="*/ 82 h 132"/>
                <a:gd name="T32" fmla="*/ 144 w 144"/>
                <a:gd name="T33" fmla="*/ 70 h 132"/>
                <a:gd name="T34" fmla="*/ 144 w 144"/>
                <a:gd name="T35" fmla="*/ 58 h 132"/>
                <a:gd name="T36" fmla="*/ 139 w 144"/>
                <a:gd name="T37" fmla="*/ 45 h 132"/>
                <a:gd name="T38" fmla="*/ 139 w 144"/>
                <a:gd name="T39" fmla="*/ 45 h 132"/>
                <a:gd name="T40" fmla="*/ 135 w 144"/>
                <a:gd name="T41" fmla="*/ 33 h 132"/>
                <a:gd name="T42" fmla="*/ 127 w 144"/>
                <a:gd name="T43" fmla="*/ 25 h 132"/>
                <a:gd name="T44" fmla="*/ 119 w 144"/>
                <a:gd name="T45" fmla="*/ 17 h 132"/>
                <a:gd name="T46" fmla="*/ 107 w 144"/>
                <a:gd name="T47" fmla="*/ 8 h 132"/>
                <a:gd name="T48" fmla="*/ 94 w 144"/>
                <a:gd name="T49" fmla="*/ 4 h 132"/>
                <a:gd name="T50" fmla="*/ 82 w 144"/>
                <a:gd name="T51" fmla="*/ 0 h 132"/>
                <a:gd name="T52" fmla="*/ 65 w 144"/>
                <a:gd name="T53" fmla="*/ 4 h 132"/>
                <a:gd name="T54" fmla="*/ 53 w 144"/>
                <a:gd name="T55" fmla="*/ 4 h 132"/>
                <a:gd name="T56" fmla="*/ 53 w 144"/>
                <a:gd name="T57" fmla="*/ 4 h 132"/>
                <a:gd name="T58" fmla="*/ 41 w 144"/>
                <a:gd name="T59" fmla="*/ 13 h 132"/>
                <a:gd name="T60" fmla="*/ 28 w 144"/>
                <a:gd name="T61" fmla="*/ 17 h 132"/>
                <a:gd name="T62" fmla="*/ 16 w 144"/>
                <a:gd name="T63" fmla="*/ 29 h 132"/>
                <a:gd name="T64" fmla="*/ 8 w 144"/>
                <a:gd name="T65" fmla="*/ 37 h 132"/>
                <a:gd name="T66" fmla="*/ 4 w 144"/>
                <a:gd name="T67" fmla="*/ 50 h 132"/>
                <a:gd name="T68" fmla="*/ 0 w 144"/>
                <a:gd name="T69" fmla="*/ 62 h 132"/>
                <a:gd name="T70" fmla="*/ 0 w 144"/>
                <a:gd name="T71" fmla="*/ 74 h 132"/>
                <a:gd name="T72" fmla="*/ 4 w 144"/>
                <a:gd name="T73" fmla="*/ 87 h 132"/>
                <a:gd name="T74" fmla="*/ 4 w 144"/>
                <a:gd name="T75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32">
                  <a:moveTo>
                    <a:pt x="4" y="87"/>
                  </a:moveTo>
                  <a:lnTo>
                    <a:pt x="4" y="87"/>
                  </a:lnTo>
                  <a:lnTo>
                    <a:pt x="8" y="99"/>
                  </a:lnTo>
                  <a:lnTo>
                    <a:pt x="16" y="111"/>
                  </a:lnTo>
                  <a:lnTo>
                    <a:pt x="24" y="119"/>
                  </a:lnTo>
                  <a:lnTo>
                    <a:pt x="37" y="124"/>
                  </a:lnTo>
                  <a:lnTo>
                    <a:pt x="49" y="128"/>
                  </a:lnTo>
                  <a:lnTo>
                    <a:pt x="61" y="132"/>
                  </a:lnTo>
                  <a:lnTo>
                    <a:pt x="78" y="132"/>
                  </a:lnTo>
                  <a:lnTo>
                    <a:pt x="90" y="128"/>
                  </a:lnTo>
                  <a:lnTo>
                    <a:pt x="90" y="128"/>
                  </a:lnTo>
                  <a:lnTo>
                    <a:pt x="102" y="124"/>
                  </a:lnTo>
                  <a:lnTo>
                    <a:pt x="115" y="115"/>
                  </a:lnTo>
                  <a:lnTo>
                    <a:pt x="127" y="107"/>
                  </a:lnTo>
                  <a:lnTo>
                    <a:pt x="135" y="95"/>
                  </a:lnTo>
                  <a:lnTo>
                    <a:pt x="139" y="82"/>
                  </a:lnTo>
                  <a:lnTo>
                    <a:pt x="144" y="70"/>
                  </a:lnTo>
                  <a:lnTo>
                    <a:pt x="144" y="58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35" y="33"/>
                  </a:lnTo>
                  <a:lnTo>
                    <a:pt x="127" y="25"/>
                  </a:lnTo>
                  <a:lnTo>
                    <a:pt x="119" y="17"/>
                  </a:lnTo>
                  <a:lnTo>
                    <a:pt x="107" y="8"/>
                  </a:lnTo>
                  <a:lnTo>
                    <a:pt x="94" y="4"/>
                  </a:lnTo>
                  <a:lnTo>
                    <a:pt x="82" y="0"/>
                  </a:lnTo>
                  <a:lnTo>
                    <a:pt x="65" y="4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41" y="13"/>
                  </a:lnTo>
                  <a:lnTo>
                    <a:pt x="28" y="17"/>
                  </a:lnTo>
                  <a:lnTo>
                    <a:pt x="16" y="29"/>
                  </a:lnTo>
                  <a:lnTo>
                    <a:pt x="8" y="37"/>
                  </a:lnTo>
                  <a:lnTo>
                    <a:pt x="4" y="50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4" y="87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F5B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10791825" y="3076576"/>
              <a:ext cx="214313" cy="190500"/>
            </a:xfrm>
            <a:custGeom>
              <a:avLst/>
              <a:gdLst>
                <a:gd name="T0" fmla="*/ 4 w 135"/>
                <a:gd name="T1" fmla="*/ 79 h 120"/>
                <a:gd name="T2" fmla="*/ 4 w 135"/>
                <a:gd name="T3" fmla="*/ 79 h 120"/>
                <a:gd name="T4" fmla="*/ 8 w 135"/>
                <a:gd name="T5" fmla="*/ 91 h 120"/>
                <a:gd name="T6" fmla="*/ 16 w 135"/>
                <a:gd name="T7" fmla="*/ 99 h 120"/>
                <a:gd name="T8" fmla="*/ 33 w 135"/>
                <a:gd name="T9" fmla="*/ 111 h 120"/>
                <a:gd name="T10" fmla="*/ 57 w 135"/>
                <a:gd name="T11" fmla="*/ 120 h 120"/>
                <a:gd name="T12" fmla="*/ 86 w 135"/>
                <a:gd name="T13" fmla="*/ 116 h 120"/>
                <a:gd name="T14" fmla="*/ 86 w 135"/>
                <a:gd name="T15" fmla="*/ 116 h 120"/>
                <a:gd name="T16" fmla="*/ 107 w 135"/>
                <a:gd name="T17" fmla="*/ 103 h 120"/>
                <a:gd name="T18" fmla="*/ 123 w 135"/>
                <a:gd name="T19" fmla="*/ 87 h 120"/>
                <a:gd name="T20" fmla="*/ 131 w 135"/>
                <a:gd name="T21" fmla="*/ 62 h 120"/>
                <a:gd name="T22" fmla="*/ 135 w 135"/>
                <a:gd name="T23" fmla="*/ 50 h 120"/>
                <a:gd name="T24" fmla="*/ 131 w 135"/>
                <a:gd name="T25" fmla="*/ 37 h 120"/>
                <a:gd name="T26" fmla="*/ 131 w 135"/>
                <a:gd name="T27" fmla="*/ 37 h 120"/>
                <a:gd name="T28" fmla="*/ 127 w 135"/>
                <a:gd name="T29" fmla="*/ 29 h 120"/>
                <a:gd name="T30" fmla="*/ 119 w 135"/>
                <a:gd name="T31" fmla="*/ 17 h 120"/>
                <a:gd name="T32" fmla="*/ 103 w 135"/>
                <a:gd name="T33" fmla="*/ 5 h 120"/>
                <a:gd name="T34" fmla="*/ 78 w 135"/>
                <a:gd name="T35" fmla="*/ 0 h 120"/>
                <a:gd name="T36" fmla="*/ 49 w 135"/>
                <a:gd name="T37" fmla="*/ 0 h 120"/>
                <a:gd name="T38" fmla="*/ 49 w 135"/>
                <a:gd name="T39" fmla="*/ 0 h 120"/>
                <a:gd name="T40" fmla="*/ 29 w 135"/>
                <a:gd name="T41" fmla="*/ 13 h 120"/>
                <a:gd name="T42" fmla="*/ 12 w 135"/>
                <a:gd name="T43" fmla="*/ 33 h 120"/>
                <a:gd name="T44" fmla="*/ 4 w 135"/>
                <a:gd name="T45" fmla="*/ 54 h 120"/>
                <a:gd name="T46" fmla="*/ 0 w 135"/>
                <a:gd name="T47" fmla="*/ 66 h 120"/>
                <a:gd name="T48" fmla="*/ 4 w 135"/>
                <a:gd name="T49" fmla="*/ 79 h 120"/>
                <a:gd name="T50" fmla="*/ 4 w 135"/>
                <a:gd name="T51" fmla="*/ 7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20">
                  <a:moveTo>
                    <a:pt x="4" y="79"/>
                  </a:moveTo>
                  <a:lnTo>
                    <a:pt x="4" y="79"/>
                  </a:lnTo>
                  <a:lnTo>
                    <a:pt x="8" y="91"/>
                  </a:lnTo>
                  <a:lnTo>
                    <a:pt x="16" y="99"/>
                  </a:lnTo>
                  <a:lnTo>
                    <a:pt x="33" y="111"/>
                  </a:lnTo>
                  <a:lnTo>
                    <a:pt x="57" y="120"/>
                  </a:lnTo>
                  <a:lnTo>
                    <a:pt x="86" y="116"/>
                  </a:lnTo>
                  <a:lnTo>
                    <a:pt x="86" y="116"/>
                  </a:lnTo>
                  <a:lnTo>
                    <a:pt x="107" y="103"/>
                  </a:lnTo>
                  <a:lnTo>
                    <a:pt x="123" y="87"/>
                  </a:lnTo>
                  <a:lnTo>
                    <a:pt x="131" y="62"/>
                  </a:lnTo>
                  <a:lnTo>
                    <a:pt x="135" y="50"/>
                  </a:lnTo>
                  <a:lnTo>
                    <a:pt x="131" y="37"/>
                  </a:lnTo>
                  <a:lnTo>
                    <a:pt x="131" y="37"/>
                  </a:lnTo>
                  <a:lnTo>
                    <a:pt x="127" y="29"/>
                  </a:lnTo>
                  <a:lnTo>
                    <a:pt x="119" y="17"/>
                  </a:lnTo>
                  <a:lnTo>
                    <a:pt x="103" y="5"/>
                  </a:lnTo>
                  <a:lnTo>
                    <a:pt x="78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29" y="13"/>
                  </a:lnTo>
                  <a:lnTo>
                    <a:pt x="12" y="33"/>
                  </a:lnTo>
                  <a:lnTo>
                    <a:pt x="4" y="54"/>
                  </a:lnTo>
                  <a:lnTo>
                    <a:pt x="0" y="66"/>
                  </a:lnTo>
                  <a:lnTo>
                    <a:pt x="4" y="79"/>
                  </a:lnTo>
                  <a:lnTo>
                    <a:pt x="4" y="79"/>
                  </a:lnTo>
                  <a:close/>
                </a:path>
              </a:pathLst>
            </a:custGeom>
            <a:solidFill>
              <a:srgbClr val="F7B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10804525" y="3084513"/>
              <a:ext cx="188913" cy="168275"/>
            </a:xfrm>
            <a:custGeom>
              <a:avLst/>
              <a:gdLst>
                <a:gd name="T0" fmla="*/ 0 w 119"/>
                <a:gd name="T1" fmla="*/ 69 h 106"/>
                <a:gd name="T2" fmla="*/ 0 w 119"/>
                <a:gd name="T3" fmla="*/ 69 h 106"/>
                <a:gd name="T4" fmla="*/ 4 w 119"/>
                <a:gd name="T5" fmla="*/ 82 h 106"/>
                <a:gd name="T6" fmla="*/ 12 w 119"/>
                <a:gd name="T7" fmla="*/ 90 h 106"/>
                <a:gd name="T8" fmla="*/ 29 w 119"/>
                <a:gd name="T9" fmla="*/ 102 h 106"/>
                <a:gd name="T10" fmla="*/ 49 w 119"/>
                <a:gd name="T11" fmla="*/ 106 h 106"/>
                <a:gd name="T12" fmla="*/ 74 w 119"/>
                <a:gd name="T13" fmla="*/ 106 h 106"/>
                <a:gd name="T14" fmla="*/ 74 w 119"/>
                <a:gd name="T15" fmla="*/ 106 h 106"/>
                <a:gd name="T16" fmla="*/ 99 w 119"/>
                <a:gd name="T17" fmla="*/ 94 h 106"/>
                <a:gd name="T18" fmla="*/ 111 w 119"/>
                <a:gd name="T19" fmla="*/ 78 h 106"/>
                <a:gd name="T20" fmla="*/ 119 w 119"/>
                <a:gd name="T21" fmla="*/ 57 h 106"/>
                <a:gd name="T22" fmla="*/ 119 w 119"/>
                <a:gd name="T23" fmla="*/ 45 h 106"/>
                <a:gd name="T24" fmla="*/ 119 w 119"/>
                <a:gd name="T25" fmla="*/ 37 h 106"/>
                <a:gd name="T26" fmla="*/ 119 w 119"/>
                <a:gd name="T27" fmla="*/ 37 h 106"/>
                <a:gd name="T28" fmla="*/ 115 w 119"/>
                <a:gd name="T29" fmla="*/ 24 h 106"/>
                <a:gd name="T30" fmla="*/ 107 w 119"/>
                <a:gd name="T31" fmla="*/ 16 h 106"/>
                <a:gd name="T32" fmla="*/ 90 w 119"/>
                <a:gd name="T33" fmla="*/ 4 h 106"/>
                <a:gd name="T34" fmla="*/ 70 w 119"/>
                <a:gd name="T35" fmla="*/ 0 h 106"/>
                <a:gd name="T36" fmla="*/ 45 w 119"/>
                <a:gd name="T37" fmla="*/ 4 h 106"/>
                <a:gd name="T38" fmla="*/ 45 w 119"/>
                <a:gd name="T39" fmla="*/ 4 h 106"/>
                <a:gd name="T40" fmla="*/ 21 w 119"/>
                <a:gd name="T41" fmla="*/ 12 h 106"/>
                <a:gd name="T42" fmla="*/ 8 w 119"/>
                <a:gd name="T43" fmla="*/ 28 h 106"/>
                <a:gd name="T44" fmla="*/ 0 w 119"/>
                <a:gd name="T45" fmla="*/ 49 h 106"/>
                <a:gd name="T46" fmla="*/ 0 w 119"/>
                <a:gd name="T47" fmla="*/ 61 h 106"/>
                <a:gd name="T48" fmla="*/ 0 w 119"/>
                <a:gd name="T49" fmla="*/ 69 h 106"/>
                <a:gd name="T50" fmla="*/ 0 w 119"/>
                <a:gd name="T51" fmla="*/ 6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9" h="106">
                  <a:moveTo>
                    <a:pt x="0" y="69"/>
                  </a:moveTo>
                  <a:lnTo>
                    <a:pt x="0" y="69"/>
                  </a:lnTo>
                  <a:lnTo>
                    <a:pt x="4" y="82"/>
                  </a:lnTo>
                  <a:lnTo>
                    <a:pt x="12" y="90"/>
                  </a:lnTo>
                  <a:lnTo>
                    <a:pt x="29" y="102"/>
                  </a:lnTo>
                  <a:lnTo>
                    <a:pt x="49" y="106"/>
                  </a:lnTo>
                  <a:lnTo>
                    <a:pt x="74" y="106"/>
                  </a:lnTo>
                  <a:lnTo>
                    <a:pt x="74" y="106"/>
                  </a:lnTo>
                  <a:lnTo>
                    <a:pt x="99" y="94"/>
                  </a:lnTo>
                  <a:lnTo>
                    <a:pt x="111" y="78"/>
                  </a:lnTo>
                  <a:lnTo>
                    <a:pt x="119" y="57"/>
                  </a:lnTo>
                  <a:lnTo>
                    <a:pt x="119" y="45"/>
                  </a:lnTo>
                  <a:lnTo>
                    <a:pt x="119" y="37"/>
                  </a:lnTo>
                  <a:lnTo>
                    <a:pt x="119" y="37"/>
                  </a:lnTo>
                  <a:lnTo>
                    <a:pt x="115" y="24"/>
                  </a:lnTo>
                  <a:lnTo>
                    <a:pt x="107" y="16"/>
                  </a:lnTo>
                  <a:lnTo>
                    <a:pt x="90" y="4"/>
                  </a:lnTo>
                  <a:lnTo>
                    <a:pt x="70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21" y="12"/>
                  </a:lnTo>
                  <a:lnTo>
                    <a:pt x="8" y="28"/>
                  </a:lnTo>
                  <a:lnTo>
                    <a:pt x="0" y="49"/>
                  </a:lnTo>
                  <a:lnTo>
                    <a:pt x="0" y="61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7B6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10810875" y="3090863"/>
              <a:ext cx="176213" cy="155575"/>
            </a:xfrm>
            <a:custGeom>
              <a:avLst/>
              <a:gdLst>
                <a:gd name="T0" fmla="*/ 4 w 111"/>
                <a:gd name="T1" fmla="*/ 65 h 98"/>
                <a:gd name="T2" fmla="*/ 4 w 111"/>
                <a:gd name="T3" fmla="*/ 65 h 98"/>
                <a:gd name="T4" fmla="*/ 12 w 111"/>
                <a:gd name="T5" fmla="*/ 82 h 98"/>
                <a:gd name="T6" fmla="*/ 29 w 111"/>
                <a:gd name="T7" fmla="*/ 94 h 98"/>
                <a:gd name="T8" fmla="*/ 49 w 111"/>
                <a:gd name="T9" fmla="*/ 98 h 98"/>
                <a:gd name="T10" fmla="*/ 70 w 111"/>
                <a:gd name="T11" fmla="*/ 94 h 98"/>
                <a:gd name="T12" fmla="*/ 70 w 111"/>
                <a:gd name="T13" fmla="*/ 94 h 98"/>
                <a:gd name="T14" fmla="*/ 91 w 111"/>
                <a:gd name="T15" fmla="*/ 86 h 98"/>
                <a:gd name="T16" fmla="*/ 103 w 111"/>
                <a:gd name="T17" fmla="*/ 70 h 98"/>
                <a:gd name="T18" fmla="*/ 111 w 111"/>
                <a:gd name="T19" fmla="*/ 53 h 98"/>
                <a:gd name="T20" fmla="*/ 107 w 111"/>
                <a:gd name="T21" fmla="*/ 33 h 98"/>
                <a:gd name="T22" fmla="*/ 107 w 111"/>
                <a:gd name="T23" fmla="*/ 33 h 98"/>
                <a:gd name="T24" fmla="*/ 99 w 111"/>
                <a:gd name="T25" fmla="*/ 16 h 98"/>
                <a:gd name="T26" fmla="*/ 82 w 111"/>
                <a:gd name="T27" fmla="*/ 4 h 98"/>
                <a:gd name="T28" fmla="*/ 62 w 111"/>
                <a:gd name="T29" fmla="*/ 0 h 98"/>
                <a:gd name="T30" fmla="*/ 41 w 111"/>
                <a:gd name="T31" fmla="*/ 4 h 98"/>
                <a:gd name="T32" fmla="*/ 41 w 111"/>
                <a:gd name="T33" fmla="*/ 4 h 98"/>
                <a:gd name="T34" fmla="*/ 21 w 111"/>
                <a:gd name="T35" fmla="*/ 12 h 98"/>
                <a:gd name="T36" fmla="*/ 8 w 111"/>
                <a:gd name="T37" fmla="*/ 28 h 98"/>
                <a:gd name="T38" fmla="*/ 0 w 111"/>
                <a:gd name="T39" fmla="*/ 45 h 98"/>
                <a:gd name="T40" fmla="*/ 4 w 111"/>
                <a:gd name="T41" fmla="*/ 65 h 98"/>
                <a:gd name="T42" fmla="*/ 4 w 111"/>
                <a:gd name="T43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1" h="98">
                  <a:moveTo>
                    <a:pt x="4" y="65"/>
                  </a:moveTo>
                  <a:lnTo>
                    <a:pt x="4" y="65"/>
                  </a:lnTo>
                  <a:lnTo>
                    <a:pt x="12" y="82"/>
                  </a:lnTo>
                  <a:lnTo>
                    <a:pt x="29" y="94"/>
                  </a:lnTo>
                  <a:lnTo>
                    <a:pt x="49" y="98"/>
                  </a:lnTo>
                  <a:lnTo>
                    <a:pt x="70" y="94"/>
                  </a:lnTo>
                  <a:lnTo>
                    <a:pt x="70" y="94"/>
                  </a:lnTo>
                  <a:lnTo>
                    <a:pt x="91" y="86"/>
                  </a:lnTo>
                  <a:lnTo>
                    <a:pt x="103" y="70"/>
                  </a:lnTo>
                  <a:lnTo>
                    <a:pt x="111" y="5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99" y="16"/>
                  </a:lnTo>
                  <a:lnTo>
                    <a:pt x="82" y="4"/>
                  </a:lnTo>
                  <a:lnTo>
                    <a:pt x="62" y="0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21" y="12"/>
                  </a:lnTo>
                  <a:lnTo>
                    <a:pt x="8" y="28"/>
                  </a:lnTo>
                  <a:lnTo>
                    <a:pt x="0" y="45"/>
                  </a:lnTo>
                  <a:lnTo>
                    <a:pt x="4" y="65"/>
                  </a:lnTo>
                  <a:lnTo>
                    <a:pt x="4" y="65"/>
                  </a:lnTo>
                  <a:close/>
                </a:path>
              </a:pathLst>
            </a:custGeom>
            <a:solidFill>
              <a:srgbClr val="F6B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10823575" y="3103563"/>
              <a:ext cx="150813" cy="136525"/>
            </a:xfrm>
            <a:custGeom>
              <a:avLst/>
              <a:gdLst>
                <a:gd name="T0" fmla="*/ 0 w 95"/>
                <a:gd name="T1" fmla="*/ 57 h 86"/>
                <a:gd name="T2" fmla="*/ 0 w 95"/>
                <a:gd name="T3" fmla="*/ 57 h 86"/>
                <a:gd name="T4" fmla="*/ 9 w 95"/>
                <a:gd name="T5" fmla="*/ 70 h 86"/>
                <a:gd name="T6" fmla="*/ 25 w 95"/>
                <a:gd name="T7" fmla="*/ 82 h 86"/>
                <a:gd name="T8" fmla="*/ 41 w 95"/>
                <a:gd name="T9" fmla="*/ 86 h 86"/>
                <a:gd name="T10" fmla="*/ 62 w 95"/>
                <a:gd name="T11" fmla="*/ 82 h 86"/>
                <a:gd name="T12" fmla="*/ 62 w 95"/>
                <a:gd name="T13" fmla="*/ 82 h 86"/>
                <a:gd name="T14" fmla="*/ 78 w 95"/>
                <a:gd name="T15" fmla="*/ 74 h 86"/>
                <a:gd name="T16" fmla="*/ 91 w 95"/>
                <a:gd name="T17" fmla="*/ 62 h 86"/>
                <a:gd name="T18" fmla="*/ 95 w 95"/>
                <a:gd name="T19" fmla="*/ 45 h 86"/>
                <a:gd name="T20" fmla="*/ 95 w 95"/>
                <a:gd name="T21" fmla="*/ 29 h 86"/>
                <a:gd name="T22" fmla="*/ 95 w 95"/>
                <a:gd name="T23" fmla="*/ 29 h 86"/>
                <a:gd name="T24" fmla="*/ 87 w 95"/>
                <a:gd name="T25" fmla="*/ 12 h 86"/>
                <a:gd name="T26" fmla="*/ 70 w 95"/>
                <a:gd name="T27" fmla="*/ 4 h 86"/>
                <a:gd name="T28" fmla="*/ 54 w 95"/>
                <a:gd name="T29" fmla="*/ 0 h 86"/>
                <a:gd name="T30" fmla="*/ 33 w 95"/>
                <a:gd name="T31" fmla="*/ 0 h 86"/>
                <a:gd name="T32" fmla="*/ 33 w 95"/>
                <a:gd name="T33" fmla="*/ 0 h 86"/>
                <a:gd name="T34" fmla="*/ 17 w 95"/>
                <a:gd name="T35" fmla="*/ 8 h 86"/>
                <a:gd name="T36" fmla="*/ 4 w 95"/>
                <a:gd name="T37" fmla="*/ 25 h 86"/>
                <a:gd name="T38" fmla="*/ 0 w 95"/>
                <a:gd name="T39" fmla="*/ 37 h 86"/>
                <a:gd name="T40" fmla="*/ 0 w 95"/>
                <a:gd name="T41" fmla="*/ 57 h 86"/>
                <a:gd name="T42" fmla="*/ 0 w 95"/>
                <a:gd name="T4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6">
                  <a:moveTo>
                    <a:pt x="0" y="57"/>
                  </a:moveTo>
                  <a:lnTo>
                    <a:pt x="0" y="57"/>
                  </a:lnTo>
                  <a:lnTo>
                    <a:pt x="9" y="70"/>
                  </a:lnTo>
                  <a:lnTo>
                    <a:pt x="25" y="82"/>
                  </a:lnTo>
                  <a:lnTo>
                    <a:pt x="41" y="86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78" y="74"/>
                  </a:lnTo>
                  <a:lnTo>
                    <a:pt x="91" y="62"/>
                  </a:lnTo>
                  <a:lnTo>
                    <a:pt x="95" y="45"/>
                  </a:lnTo>
                  <a:lnTo>
                    <a:pt x="95" y="29"/>
                  </a:lnTo>
                  <a:lnTo>
                    <a:pt x="95" y="29"/>
                  </a:lnTo>
                  <a:lnTo>
                    <a:pt x="87" y="12"/>
                  </a:lnTo>
                  <a:lnTo>
                    <a:pt x="70" y="4"/>
                  </a:lnTo>
                  <a:lnTo>
                    <a:pt x="54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17" y="8"/>
                  </a:lnTo>
                  <a:lnTo>
                    <a:pt x="4" y="25"/>
                  </a:lnTo>
                  <a:lnTo>
                    <a:pt x="0" y="37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6AE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10829925" y="3109913"/>
              <a:ext cx="138113" cy="123825"/>
            </a:xfrm>
            <a:custGeom>
              <a:avLst/>
              <a:gdLst>
                <a:gd name="T0" fmla="*/ 0 w 87"/>
                <a:gd name="T1" fmla="*/ 49 h 78"/>
                <a:gd name="T2" fmla="*/ 0 w 87"/>
                <a:gd name="T3" fmla="*/ 49 h 78"/>
                <a:gd name="T4" fmla="*/ 9 w 87"/>
                <a:gd name="T5" fmla="*/ 62 h 78"/>
                <a:gd name="T6" fmla="*/ 21 w 87"/>
                <a:gd name="T7" fmla="*/ 74 h 78"/>
                <a:gd name="T8" fmla="*/ 37 w 87"/>
                <a:gd name="T9" fmla="*/ 78 h 78"/>
                <a:gd name="T10" fmla="*/ 54 w 87"/>
                <a:gd name="T11" fmla="*/ 74 h 78"/>
                <a:gd name="T12" fmla="*/ 54 w 87"/>
                <a:gd name="T13" fmla="*/ 74 h 78"/>
                <a:gd name="T14" fmla="*/ 70 w 87"/>
                <a:gd name="T15" fmla="*/ 66 h 78"/>
                <a:gd name="T16" fmla="*/ 83 w 87"/>
                <a:gd name="T17" fmla="*/ 53 h 78"/>
                <a:gd name="T18" fmla="*/ 87 w 87"/>
                <a:gd name="T19" fmla="*/ 41 h 78"/>
                <a:gd name="T20" fmla="*/ 87 w 87"/>
                <a:gd name="T21" fmla="*/ 25 h 78"/>
                <a:gd name="T22" fmla="*/ 87 w 87"/>
                <a:gd name="T23" fmla="*/ 25 h 78"/>
                <a:gd name="T24" fmla="*/ 79 w 87"/>
                <a:gd name="T25" fmla="*/ 12 h 78"/>
                <a:gd name="T26" fmla="*/ 66 w 87"/>
                <a:gd name="T27" fmla="*/ 4 h 78"/>
                <a:gd name="T28" fmla="*/ 50 w 87"/>
                <a:gd name="T29" fmla="*/ 0 h 78"/>
                <a:gd name="T30" fmla="*/ 33 w 87"/>
                <a:gd name="T31" fmla="*/ 0 h 78"/>
                <a:gd name="T32" fmla="*/ 33 w 87"/>
                <a:gd name="T33" fmla="*/ 0 h 78"/>
                <a:gd name="T34" fmla="*/ 17 w 87"/>
                <a:gd name="T35" fmla="*/ 8 h 78"/>
                <a:gd name="T36" fmla="*/ 5 w 87"/>
                <a:gd name="T37" fmla="*/ 21 h 78"/>
                <a:gd name="T38" fmla="*/ 0 w 87"/>
                <a:gd name="T39" fmla="*/ 37 h 78"/>
                <a:gd name="T40" fmla="*/ 0 w 87"/>
                <a:gd name="T41" fmla="*/ 49 h 78"/>
                <a:gd name="T42" fmla="*/ 0 w 87"/>
                <a:gd name="T43" fmla="*/ 4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7" h="78">
                  <a:moveTo>
                    <a:pt x="0" y="49"/>
                  </a:moveTo>
                  <a:lnTo>
                    <a:pt x="0" y="49"/>
                  </a:lnTo>
                  <a:lnTo>
                    <a:pt x="9" y="62"/>
                  </a:lnTo>
                  <a:lnTo>
                    <a:pt x="21" y="74"/>
                  </a:lnTo>
                  <a:lnTo>
                    <a:pt x="37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70" y="66"/>
                  </a:lnTo>
                  <a:lnTo>
                    <a:pt x="83" y="53"/>
                  </a:lnTo>
                  <a:lnTo>
                    <a:pt x="87" y="41"/>
                  </a:lnTo>
                  <a:lnTo>
                    <a:pt x="87" y="25"/>
                  </a:lnTo>
                  <a:lnTo>
                    <a:pt x="87" y="25"/>
                  </a:lnTo>
                  <a:lnTo>
                    <a:pt x="79" y="12"/>
                  </a:lnTo>
                  <a:lnTo>
                    <a:pt x="66" y="4"/>
                  </a:lnTo>
                  <a:lnTo>
                    <a:pt x="50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17" y="8"/>
                  </a:lnTo>
                  <a:lnTo>
                    <a:pt x="5" y="21"/>
                  </a:lnTo>
                  <a:lnTo>
                    <a:pt x="0" y="37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6A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10844213" y="3116263"/>
              <a:ext cx="111125" cy="104775"/>
            </a:xfrm>
            <a:custGeom>
              <a:avLst/>
              <a:gdLst>
                <a:gd name="T0" fmla="*/ 0 w 70"/>
                <a:gd name="T1" fmla="*/ 45 h 66"/>
                <a:gd name="T2" fmla="*/ 0 w 70"/>
                <a:gd name="T3" fmla="*/ 45 h 66"/>
                <a:gd name="T4" fmla="*/ 4 w 70"/>
                <a:gd name="T5" fmla="*/ 58 h 66"/>
                <a:gd name="T6" fmla="*/ 16 w 70"/>
                <a:gd name="T7" fmla="*/ 62 h 66"/>
                <a:gd name="T8" fmla="*/ 28 w 70"/>
                <a:gd name="T9" fmla="*/ 66 h 66"/>
                <a:gd name="T10" fmla="*/ 45 w 70"/>
                <a:gd name="T11" fmla="*/ 66 h 66"/>
                <a:gd name="T12" fmla="*/ 45 w 70"/>
                <a:gd name="T13" fmla="*/ 66 h 66"/>
                <a:gd name="T14" fmla="*/ 57 w 70"/>
                <a:gd name="T15" fmla="*/ 58 h 66"/>
                <a:gd name="T16" fmla="*/ 65 w 70"/>
                <a:gd name="T17" fmla="*/ 49 h 66"/>
                <a:gd name="T18" fmla="*/ 70 w 70"/>
                <a:gd name="T19" fmla="*/ 37 h 66"/>
                <a:gd name="T20" fmla="*/ 70 w 70"/>
                <a:gd name="T21" fmla="*/ 25 h 66"/>
                <a:gd name="T22" fmla="*/ 70 w 70"/>
                <a:gd name="T23" fmla="*/ 25 h 66"/>
                <a:gd name="T24" fmla="*/ 65 w 70"/>
                <a:gd name="T25" fmla="*/ 12 h 66"/>
                <a:gd name="T26" fmla="*/ 53 w 70"/>
                <a:gd name="T27" fmla="*/ 4 h 66"/>
                <a:gd name="T28" fmla="*/ 41 w 70"/>
                <a:gd name="T29" fmla="*/ 0 h 66"/>
                <a:gd name="T30" fmla="*/ 24 w 70"/>
                <a:gd name="T31" fmla="*/ 4 h 66"/>
                <a:gd name="T32" fmla="*/ 24 w 70"/>
                <a:gd name="T33" fmla="*/ 4 h 66"/>
                <a:gd name="T34" fmla="*/ 12 w 70"/>
                <a:gd name="T35" fmla="*/ 8 h 66"/>
                <a:gd name="T36" fmla="*/ 4 w 70"/>
                <a:gd name="T37" fmla="*/ 21 h 66"/>
                <a:gd name="T38" fmla="*/ 0 w 70"/>
                <a:gd name="T39" fmla="*/ 33 h 66"/>
                <a:gd name="T40" fmla="*/ 0 w 70"/>
                <a:gd name="T41" fmla="*/ 45 h 66"/>
                <a:gd name="T42" fmla="*/ 0 w 70"/>
                <a:gd name="T43" fmla="*/ 4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66">
                  <a:moveTo>
                    <a:pt x="0" y="45"/>
                  </a:moveTo>
                  <a:lnTo>
                    <a:pt x="0" y="45"/>
                  </a:lnTo>
                  <a:lnTo>
                    <a:pt x="4" y="58"/>
                  </a:lnTo>
                  <a:lnTo>
                    <a:pt x="16" y="62"/>
                  </a:lnTo>
                  <a:lnTo>
                    <a:pt x="28" y="66"/>
                  </a:lnTo>
                  <a:lnTo>
                    <a:pt x="45" y="66"/>
                  </a:lnTo>
                  <a:lnTo>
                    <a:pt x="45" y="66"/>
                  </a:lnTo>
                  <a:lnTo>
                    <a:pt x="57" y="58"/>
                  </a:lnTo>
                  <a:lnTo>
                    <a:pt x="65" y="49"/>
                  </a:lnTo>
                  <a:lnTo>
                    <a:pt x="70" y="37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65" y="12"/>
                  </a:lnTo>
                  <a:lnTo>
                    <a:pt x="53" y="4"/>
                  </a:lnTo>
                  <a:lnTo>
                    <a:pt x="41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8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4A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10850563" y="3122613"/>
              <a:ext cx="96838" cy="92075"/>
            </a:xfrm>
            <a:custGeom>
              <a:avLst/>
              <a:gdLst>
                <a:gd name="T0" fmla="*/ 0 w 61"/>
                <a:gd name="T1" fmla="*/ 37 h 58"/>
                <a:gd name="T2" fmla="*/ 0 w 61"/>
                <a:gd name="T3" fmla="*/ 37 h 58"/>
                <a:gd name="T4" fmla="*/ 4 w 61"/>
                <a:gd name="T5" fmla="*/ 50 h 58"/>
                <a:gd name="T6" fmla="*/ 16 w 61"/>
                <a:gd name="T7" fmla="*/ 54 h 58"/>
                <a:gd name="T8" fmla="*/ 24 w 61"/>
                <a:gd name="T9" fmla="*/ 58 h 58"/>
                <a:gd name="T10" fmla="*/ 37 w 61"/>
                <a:gd name="T11" fmla="*/ 58 h 58"/>
                <a:gd name="T12" fmla="*/ 37 w 61"/>
                <a:gd name="T13" fmla="*/ 58 h 58"/>
                <a:gd name="T14" fmla="*/ 49 w 61"/>
                <a:gd name="T15" fmla="*/ 50 h 58"/>
                <a:gd name="T16" fmla="*/ 57 w 61"/>
                <a:gd name="T17" fmla="*/ 41 h 58"/>
                <a:gd name="T18" fmla="*/ 61 w 61"/>
                <a:gd name="T19" fmla="*/ 33 h 58"/>
                <a:gd name="T20" fmla="*/ 61 w 61"/>
                <a:gd name="T21" fmla="*/ 21 h 58"/>
                <a:gd name="T22" fmla="*/ 61 w 61"/>
                <a:gd name="T23" fmla="*/ 21 h 58"/>
                <a:gd name="T24" fmla="*/ 57 w 61"/>
                <a:gd name="T25" fmla="*/ 13 h 58"/>
                <a:gd name="T26" fmla="*/ 45 w 61"/>
                <a:gd name="T27" fmla="*/ 4 h 58"/>
                <a:gd name="T28" fmla="*/ 37 w 61"/>
                <a:gd name="T29" fmla="*/ 0 h 58"/>
                <a:gd name="T30" fmla="*/ 24 w 61"/>
                <a:gd name="T31" fmla="*/ 4 h 58"/>
                <a:gd name="T32" fmla="*/ 24 w 61"/>
                <a:gd name="T33" fmla="*/ 4 h 58"/>
                <a:gd name="T34" fmla="*/ 12 w 61"/>
                <a:gd name="T35" fmla="*/ 8 h 58"/>
                <a:gd name="T36" fmla="*/ 4 w 61"/>
                <a:gd name="T37" fmla="*/ 17 h 58"/>
                <a:gd name="T38" fmla="*/ 0 w 61"/>
                <a:gd name="T39" fmla="*/ 29 h 58"/>
                <a:gd name="T40" fmla="*/ 0 w 61"/>
                <a:gd name="T41" fmla="*/ 37 h 58"/>
                <a:gd name="T42" fmla="*/ 0 w 61"/>
                <a:gd name="T43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58">
                  <a:moveTo>
                    <a:pt x="0" y="37"/>
                  </a:moveTo>
                  <a:lnTo>
                    <a:pt x="0" y="37"/>
                  </a:lnTo>
                  <a:lnTo>
                    <a:pt x="4" y="50"/>
                  </a:lnTo>
                  <a:lnTo>
                    <a:pt x="16" y="54"/>
                  </a:lnTo>
                  <a:lnTo>
                    <a:pt x="24" y="58"/>
                  </a:lnTo>
                  <a:lnTo>
                    <a:pt x="37" y="58"/>
                  </a:lnTo>
                  <a:lnTo>
                    <a:pt x="37" y="58"/>
                  </a:lnTo>
                  <a:lnTo>
                    <a:pt x="49" y="50"/>
                  </a:lnTo>
                  <a:lnTo>
                    <a:pt x="57" y="41"/>
                  </a:lnTo>
                  <a:lnTo>
                    <a:pt x="61" y="33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57" y="13"/>
                  </a:lnTo>
                  <a:lnTo>
                    <a:pt x="45" y="4"/>
                  </a:lnTo>
                  <a:lnTo>
                    <a:pt x="37" y="0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8"/>
                  </a:lnTo>
                  <a:lnTo>
                    <a:pt x="4" y="17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F4A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25"/>
            <p:cNvSpPr>
              <a:spLocks/>
            </p:cNvSpPr>
            <p:nvPr/>
          </p:nvSpPr>
          <p:spPr bwMode="auto">
            <a:xfrm>
              <a:off x="10856913" y="3135313"/>
              <a:ext cx="84138" cy="73025"/>
            </a:xfrm>
            <a:custGeom>
              <a:avLst/>
              <a:gdLst>
                <a:gd name="T0" fmla="*/ 4 w 53"/>
                <a:gd name="T1" fmla="*/ 29 h 46"/>
                <a:gd name="T2" fmla="*/ 4 w 53"/>
                <a:gd name="T3" fmla="*/ 29 h 46"/>
                <a:gd name="T4" fmla="*/ 8 w 53"/>
                <a:gd name="T5" fmla="*/ 37 h 46"/>
                <a:gd name="T6" fmla="*/ 12 w 53"/>
                <a:gd name="T7" fmla="*/ 42 h 46"/>
                <a:gd name="T8" fmla="*/ 25 w 53"/>
                <a:gd name="T9" fmla="*/ 46 h 46"/>
                <a:gd name="T10" fmla="*/ 33 w 53"/>
                <a:gd name="T11" fmla="*/ 42 h 46"/>
                <a:gd name="T12" fmla="*/ 33 w 53"/>
                <a:gd name="T13" fmla="*/ 42 h 46"/>
                <a:gd name="T14" fmla="*/ 41 w 53"/>
                <a:gd name="T15" fmla="*/ 37 h 46"/>
                <a:gd name="T16" fmla="*/ 49 w 53"/>
                <a:gd name="T17" fmla="*/ 33 h 46"/>
                <a:gd name="T18" fmla="*/ 53 w 53"/>
                <a:gd name="T19" fmla="*/ 25 h 46"/>
                <a:gd name="T20" fmla="*/ 49 w 53"/>
                <a:gd name="T21" fmla="*/ 13 h 46"/>
                <a:gd name="T22" fmla="*/ 49 w 53"/>
                <a:gd name="T23" fmla="*/ 13 h 46"/>
                <a:gd name="T24" fmla="*/ 45 w 53"/>
                <a:gd name="T25" fmla="*/ 5 h 46"/>
                <a:gd name="T26" fmla="*/ 41 w 53"/>
                <a:gd name="T27" fmla="*/ 0 h 46"/>
                <a:gd name="T28" fmla="*/ 29 w 53"/>
                <a:gd name="T29" fmla="*/ 0 h 46"/>
                <a:gd name="T30" fmla="*/ 20 w 53"/>
                <a:gd name="T31" fmla="*/ 0 h 46"/>
                <a:gd name="T32" fmla="*/ 20 w 53"/>
                <a:gd name="T33" fmla="*/ 0 h 46"/>
                <a:gd name="T34" fmla="*/ 12 w 53"/>
                <a:gd name="T35" fmla="*/ 5 h 46"/>
                <a:gd name="T36" fmla="*/ 4 w 53"/>
                <a:gd name="T37" fmla="*/ 13 h 46"/>
                <a:gd name="T38" fmla="*/ 0 w 53"/>
                <a:gd name="T39" fmla="*/ 21 h 46"/>
                <a:gd name="T40" fmla="*/ 4 w 53"/>
                <a:gd name="T41" fmla="*/ 29 h 46"/>
                <a:gd name="T42" fmla="*/ 4 w 53"/>
                <a:gd name="T43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46">
                  <a:moveTo>
                    <a:pt x="4" y="29"/>
                  </a:moveTo>
                  <a:lnTo>
                    <a:pt x="4" y="29"/>
                  </a:lnTo>
                  <a:lnTo>
                    <a:pt x="8" y="37"/>
                  </a:lnTo>
                  <a:lnTo>
                    <a:pt x="12" y="42"/>
                  </a:lnTo>
                  <a:lnTo>
                    <a:pt x="25" y="46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41" y="37"/>
                  </a:lnTo>
                  <a:lnTo>
                    <a:pt x="49" y="33"/>
                  </a:lnTo>
                  <a:lnTo>
                    <a:pt x="53" y="25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5" y="5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5"/>
                  </a:lnTo>
                  <a:lnTo>
                    <a:pt x="4" y="13"/>
                  </a:lnTo>
                  <a:lnTo>
                    <a:pt x="0" y="21"/>
                  </a:lnTo>
                  <a:lnTo>
                    <a:pt x="4" y="29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49C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26"/>
            <p:cNvSpPr>
              <a:spLocks/>
            </p:cNvSpPr>
            <p:nvPr/>
          </p:nvSpPr>
          <p:spPr bwMode="auto">
            <a:xfrm>
              <a:off x="10693400" y="2992438"/>
              <a:ext cx="215900" cy="58738"/>
            </a:xfrm>
            <a:custGeom>
              <a:avLst/>
              <a:gdLst>
                <a:gd name="T0" fmla="*/ 0 w 136"/>
                <a:gd name="T1" fmla="*/ 16 h 37"/>
                <a:gd name="T2" fmla="*/ 0 w 136"/>
                <a:gd name="T3" fmla="*/ 16 h 37"/>
                <a:gd name="T4" fmla="*/ 25 w 136"/>
                <a:gd name="T5" fmla="*/ 21 h 37"/>
                <a:gd name="T6" fmla="*/ 49 w 136"/>
                <a:gd name="T7" fmla="*/ 21 h 37"/>
                <a:gd name="T8" fmla="*/ 74 w 136"/>
                <a:gd name="T9" fmla="*/ 16 h 37"/>
                <a:gd name="T10" fmla="*/ 74 w 136"/>
                <a:gd name="T11" fmla="*/ 16 h 37"/>
                <a:gd name="T12" fmla="*/ 136 w 136"/>
                <a:gd name="T13" fmla="*/ 0 h 37"/>
                <a:gd name="T14" fmla="*/ 136 w 136"/>
                <a:gd name="T15" fmla="*/ 0 h 37"/>
                <a:gd name="T16" fmla="*/ 115 w 136"/>
                <a:gd name="T17" fmla="*/ 12 h 37"/>
                <a:gd name="T18" fmla="*/ 99 w 136"/>
                <a:gd name="T19" fmla="*/ 25 h 37"/>
                <a:gd name="T20" fmla="*/ 78 w 136"/>
                <a:gd name="T21" fmla="*/ 33 h 37"/>
                <a:gd name="T22" fmla="*/ 78 w 136"/>
                <a:gd name="T23" fmla="*/ 33 h 37"/>
                <a:gd name="T24" fmla="*/ 62 w 136"/>
                <a:gd name="T25" fmla="*/ 37 h 37"/>
                <a:gd name="T26" fmla="*/ 49 w 136"/>
                <a:gd name="T27" fmla="*/ 37 h 37"/>
                <a:gd name="T28" fmla="*/ 25 w 136"/>
                <a:gd name="T29" fmla="*/ 29 h 37"/>
                <a:gd name="T30" fmla="*/ 8 w 136"/>
                <a:gd name="T31" fmla="*/ 21 h 37"/>
                <a:gd name="T32" fmla="*/ 0 w 136"/>
                <a:gd name="T33" fmla="*/ 16 h 37"/>
                <a:gd name="T34" fmla="*/ 0 w 136"/>
                <a:gd name="T35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37">
                  <a:moveTo>
                    <a:pt x="0" y="16"/>
                  </a:moveTo>
                  <a:lnTo>
                    <a:pt x="0" y="16"/>
                  </a:lnTo>
                  <a:lnTo>
                    <a:pt x="25" y="21"/>
                  </a:lnTo>
                  <a:lnTo>
                    <a:pt x="49" y="21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15" y="12"/>
                  </a:lnTo>
                  <a:lnTo>
                    <a:pt x="99" y="25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62" y="37"/>
                  </a:lnTo>
                  <a:lnTo>
                    <a:pt x="49" y="37"/>
                  </a:lnTo>
                  <a:lnTo>
                    <a:pt x="25" y="29"/>
                  </a:lnTo>
                  <a:lnTo>
                    <a:pt x="8" y="21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D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7"/>
            <p:cNvSpPr>
              <a:spLocks/>
            </p:cNvSpPr>
            <p:nvPr/>
          </p:nvSpPr>
          <p:spPr bwMode="auto">
            <a:xfrm>
              <a:off x="10380663" y="3051176"/>
              <a:ext cx="111125" cy="39688"/>
            </a:xfrm>
            <a:custGeom>
              <a:avLst/>
              <a:gdLst>
                <a:gd name="T0" fmla="*/ 70 w 70"/>
                <a:gd name="T1" fmla="*/ 0 h 25"/>
                <a:gd name="T2" fmla="*/ 70 w 70"/>
                <a:gd name="T3" fmla="*/ 0 h 25"/>
                <a:gd name="T4" fmla="*/ 65 w 70"/>
                <a:gd name="T5" fmla="*/ 4 h 25"/>
                <a:gd name="T6" fmla="*/ 53 w 70"/>
                <a:gd name="T7" fmla="*/ 8 h 25"/>
                <a:gd name="T8" fmla="*/ 28 w 70"/>
                <a:gd name="T9" fmla="*/ 12 h 25"/>
                <a:gd name="T10" fmla="*/ 16 w 70"/>
                <a:gd name="T11" fmla="*/ 8 h 25"/>
                <a:gd name="T12" fmla="*/ 0 w 70"/>
                <a:gd name="T13" fmla="*/ 4 h 25"/>
                <a:gd name="T14" fmla="*/ 0 w 70"/>
                <a:gd name="T15" fmla="*/ 4 h 25"/>
                <a:gd name="T16" fmla="*/ 8 w 70"/>
                <a:gd name="T17" fmla="*/ 12 h 25"/>
                <a:gd name="T18" fmla="*/ 24 w 70"/>
                <a:gd name="T19" fmla="*/ 25 h 25"/>
                <a:gd name="T20" fmla="*/ 33 w 70"/>
                <a:gd name="T21" fmla="*/ 25 h 25"/>
                <a:gd name="T22" fmla="*/ 45 w 70"/>
                <a:gd name="T23" fmla="*/ 25 h 25"/>
                <a:gd name="T24" fmla="*/ 57 w 70"/>
                <a:gd name="T25" fmla="*/ 16 h 25"/>
                <a:gd name="T26" fmla="*/ 70 w 70"/>
                <a:gd name="T27" fmla="*/ 0 h 25"/>
                <a:gd name="T28" fmla="*/ 70 w 70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25">
                  <a:moveTo>
                    <a:pt x="70" y="0"/>
                  </a:moveTo>
                  <a:lnTo>
                    <a:pt x="70" y="0"/>
                  </a:lnTo>
                  <a:lnTo>
                    <a:pt x="65" y="4"/>
                  </a:lnTo>
                  <a:lnTo>
                    <a:pt x="53" y="8"/>
                  </a:lnTo>
                  <a:lnTo>
                    <a:pt x="28" y="12"/>
                  </a:lnTo>
                  <a:lnTo>
                    <a:pt x="16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2"/>
                  </a:lnTo>
                  <a:lnTo>
                    <a:pt x="24" y="25"/>
                  </a:lnTo>
                  <a:lnTo>
                    <a:pt x="33" y="25"/>
                  </a:lnTo>
                  <a:lnTo>
                    <a:pt x="45" y="25"/>
                  </a:lnTo>
                  <a:lnTo>
                    <a:pt x="57" y="16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2D1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8"/>
            <p:cNvSpPr>
              <a:spLocks/>
            </p:cNvSpPr>
            <p:nvPr/>
          </p:nvSpPr>
          <p:spPr bwMode="auto">
            <a:xfrm>
              <a:off x="10647363" y="2828926"/>
              <a:ext cx="320675" cy="79375"/>
            </a:xfrm>
            <a:custGeom>
              <a:avLst/>
              <a:gdLst>
                <a:gd name="T0" fmla="*/ 202 w 202"/>
                <a:gd name="T1" fmla="*/ 33 h 50"/>
                <a:gd name="T2" fmla="*/ 202 w 202"/>
                <a:gd name="T3" fmla="*/ 33 h 50"/>
                <a:gd name="T4" fmla="*/ 169 w 202"/>
                <a:gd name="T5" fmla="*/ 21 h 50"/>
                <a:gd name="T6" fmla="*/ 140 w 202"/>
                <a:gd name="T7" fmla="*/ 8 h 50"/>
                <a:gd name="T8" fmla="*/ 111 w 202"/>
                <a:gd name="T9" fmla="*/ 4 h 50"/>
                <a:gd name="T10" fmla="*/ 111 w 202"/>
                <a:gd name="T11" fmla="*/ 4 h 50"/>
                <a:gd name="T12" fmla="*/ 95 w 202"/>
                <a:gd name="T13" fmla="*/ 8 h 50"/>
                <a:gd name="T14" fmla="*/ 78 w 202"/>
                <a:gd name="T15" fmla="*/ 13 h 50"/>
                <a:gd name="T16" fmla="*/ 45 w 202"/>
                <a:gd name="T17" fmla="*/ 29 h 50"/>
                <a:gd name="T18" fmla="*/ 4 w 202"/>
                <a:gd name="T19" fmla="*/ 50 h 50"/>
                <a:gd name="T20" fmla="*/ 4 w 202"/>
                <a:gd name="T21" fmla="*/ 50 h 50"/>
                <a:gd name="T22" fmla="*/ 0 w 202"/>
                <a:gd name="T23" fmla="*/ 50 h 50"/>
                <a:gd name="T24" fmla="*/ 0 w 202"/>
                <a:gd name="T25" fmla="*/ 41 h 50"/>
                <a:gd name="T26" fmla="*/ 13 w 202"/>
                <a:gd name="T27" fmla="*/ 33 h 50"/>
                <a:gd name="T28" fmla="*/ 13 w 202"/>
                <a:gd name="T29" fmla="*/ 33 h 50"/>
                <a:gd name="T30" fmla="*/ 37 w 202"/>
                <a:gd name="T31" fmla="*/ 17 h 50"/>
                <a:gd name="T32" fmla="*/ 58 w 202"/>
                <a:gd name="T33" fmla="*/ 8 h 50"/>
                <a:gd name="T34" fmla="*/ 83 w 202"/>
                <a:gd name="T35" fmla="*/ 0 h 50"/>
                <a:gd name="T36" fmla="*/ 111 w 202"/>
                <a:gd name="T37" fmla="*/ 0 h 50"/>
                <a:gd name="T38" fmla="*/ 140 w 202"/>
                <a:gd name="T39" fmla="*/ 0 h 50"/>
                <a:gd name="T40" fmla="*/ 169 w 202"/>
                <a:gd name="T41" fmla="*/ 13 h 50"/>
                <a:gd name="T42" fmla="*/ 202 w 202"/>
                <a:gd name="T43" fmla="*/ 33 h 50"/>
                <a:gd name="T44" fmla="*/ 202 w 202"/>
                <a:gd name="T45" fmla="*/ 3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50">
                  <a:moveTo>
                    <a:pt x="202" y="33"/>
                  </a:moveTo>
                  <a:lnTo>
                    <a:pt x="202" y="33"/>
                  </a:lnTo>
                  <a:lnTo>
                    <a:pt x="169" y="21"/>
                  </a:lnTo>
                  <a:lnTo>
                    <a:pt x="140" y="8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95" y="8"/>
                  </a:lnTo>
                  <a:lnTo>
                    <a:pt x="78" y="13"/>
                  </a:lnTo>
                  <a:lnTo>
                    <a:pt x="45" y="29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37" y="17"/>
                  </a:lnTo>
                  <a:lnTo>
                    <a:pt x="58" y="8"/>
                  </a:lnTo>
                  <a:lnTo>
                    <a:pt x="83" y="0"/>
                  </a:lnTo>
                  <a:lnTo>
                    <a:pt x="111" y="0"/>
                  </a:lnTo>
                  <a:lnTo>
                    <a:pt x="140" y="0"/>
                  </a:lnTo>
                  <a:lnTo>
                    <a:pt x="169" y="13"/>
                  </a:lnTo>
                  <a:lnTo>
                    <a:pt x="202" y="33"/>
                  </a:lnTo>
                  <a:lnTo>
                    <a:pt x="202" y="33"/>
                  </a:lnTo>
                  <a:close/>
                </a:path>
              </a:pathLst>
            </a:custGeom>
            <a:solidFill>
              <a:srgbClr val="B16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9"/>
            <p:cNvSpPr>
              <a:spLocks/>
            </p:cNvSpPr>
            <p:nvPr/>
          </p:nvSpPr>
          <p:spPr bwMode="auto">
            <a:xfrm>
              <a:off x="10353675" y="2900363"/>
              <a:ext cx="104775" cy="46038"/>
            </a:xfrm>
            <a:custGeom>
              <a:avLst/>
              <a:gdLst>
                <a:gd name="T0" fmla="*/ 0 w 66"/>
                <a:gd name="T1" fmla="*/ 29 h 29"/>
                <a:gd name="T2" fmla="*/ 0 w 66"/>
                <a:gd name="T3" fmla="*/ 29 h 29"/>
                <a:gd name="T4" fmla="*/ 0 w 66"/>
                <a:gd name="T5" fmla="*/ 25 h 29"/>
                <a:gd name="T6" fmla="*/ 4 w 66"/>
                <a:gd name="T7" fmla="*/ 17 h 29"/>
                <a:gd name="T8" fmla="*/ 13 w 66"/>
                <a:gd name="T9" fmla="*/ 13 h 29"/>
                <a:gd name="T10" fmla="*/ 21 w 66"/>
                <a:gd name="T11" fmla="*/ 13 h 29"/>
                <a:gd name="T12" fmla="*/ 33 w 66"/>
                <a:gd name="T13" fmla="*/ 13 h 29"/>
                <a:gd name="T14" fmla="*/ 33 w 66"/>
                <a:gd name="T15" fmla="*/ 13 h 29"/>
                <a:gd name="T16" fmla="*/ 54 w 66"/>
                <a:gd name="T17" fmla="*/ 21 h 29"/>
                <a:gd name="T18" fmla="*/ 62 w 66"/>
                <a:gd name="T19" fmla="*/ 21 h 29"/>
                <a:gd name="T20" fmla="*/ 66 w 66"/>
                <a:gd name="T21" fmla="*/ 17 h 29"/>
                <a:gd name="T22" fmla="*/ 66 w 66"/>
                <a:gd name="T23" fmla="*/ 17 h 29"/>
                <a:gd name="T24" fmla="*/ 58 w 66"/>
                <a:gd name="T25" fmla="*/ 9 h 29"/>
                <a:gd name="T26" fmla="*/ 58 w 66"/>
                <a:gd name="T27" fmla="*/ 9 h 29"/>
                <a:gd name="T28" fmla="*/ 37 w 66"/>
                <a:gd name="T29" fmla="*/ 0 h 29"/>
                <a:gd name="T30" fmla="*/ 21 w 66"/>
                <a:gd name="T31" fmla="*/ 0 h 29"/>
                <a:gd name="T32" fmla="*/ 13 w 66"/>
                <a:gd name="T33" fmla="*/ 5 h 29"/>
                <a:gd name="T34" fmla="*/ 4 w 66"/>
                <a:gd name="T35" fmla="*/ 9 h 29"/>
                <a:gd name="T36" fmla="*/ 0 w 66"/>
                <a:gd name="T37" fmla="*/ 17 h 29"/>
                <a:gd name="T38" fmla="*/ 0 w 66"/>
                <a:gd name="T39" fmla="*/ 29 h 29"/>
                <a:gd name="T40" fmla="*/ 0 w 66"/>
                <a:gd name="T4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29">
                  <a:moveTo>
                    <a:pt x="0" y="29"/>
                  </a:moveTo>
                  <a:lnTo>
                    <a:pt x="0" y="29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13" y="13"/>
                  </a:lnTo>
                  <a:lnTo>
                    <a:pt x="21" y="13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54" y="21"/>
                  </a:lnTo>
                  <a:lnTo>
                    <a:pt x="62" y="21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37" y="0"/>
                  </a:lnTo>
                  <a:lnTo>
                    <a:pt x="21" y="0"/>
                  </a:lnTo>
                  <a:lnTo>
                    <a:pt x="13" y="5"/>
                  </a:lnTo>
                  <a:lnTo>
                    <a:pt x="4" y="9"/>
                  </a:lnTo>
                  <a:lnTo>
                    <a:pt x="0" y="17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16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30"/>
            <p:cNvSpPr>
              <a:spLocks/>
            </p:cNvSpPr>
            <p:nvPr/>
          </p:nvSpPr>
          <p:spPr bwMode="auto">
            <a:xfrm>
              <a:off x="10282238" y="2327276"/>
              <a:ext cx="658813" cy="566738"/>
            </a:xfrm>
            <a:custGeom>
              <a:avLst/>
              <a:gdLst>
                <a:gd name="T0" fmla="*/ 193 w 415"/>
                <a:gd name="T1" fmla="*/ 123 h 357"/>
                <a:gd name="T2" fmla="*/ 189 w 415"/>
                <a:gd name="T3" fmla="*/ 176 h 357"/>
                <a:gd name="T4" fmla="*/ 201 w 415"/>
                <a:gd name="T5" fmla="*/ 205 h 357"/>
                <a:gd name="T6" fmla="*/ 222 w 415"/>
                <a:gd name="T7" fmla="*/ 230 h 357"/>
                <a:gd name="T8" fmla="*/ 263 w 415"/>
                <a:gd name="T9" fmla="*/ 246 h 357"/>
                <a:gd name="T10" fmla="*/ 325 w 415"/>
                <a:gd name="T11" fmla="*/ 246 h 357"/>
                <a:gd name="T12" fmla="*/ 415 w 415"/>
                <a:gd name="T13" fmla="*/ 230 h 357"/>
                <a:gd name="T14" fmla="*/ 399 w 415"/>
                <a:gd name="T15" fmla="*/ 238 h 357"/>
                <a:gd name="T16" fmla="*/ 358 w 415"/>
                <a:gd name="T17" fmla="*/ 259 h 357"/>
                <a:gd name="T18" fmla="*/ 296 w 415"/>
                <a:gd name="T19" fmla="*/ 271 h 357"/>
                <a:gd name="T20" fmla="*/ 218 w 415"/>
                <a:gd name="T21" fmla="*/ 263 h 357"/>
                <a:gd name="T22" fmla="*/ 189 w 415"/>
                <a:gd name="T23" fmla="*/ 250 h 357"/>
                <a:gd name="T24" fmla="*/ 152 w 415"/>
                <a:gd name="T25" fmla="*/ 222 h 357"/>
                <a:gd name="T26" fmla="*/ 144 w 415"/>
                <a:gd name="T27" fmla="*/ 189 h 357"/>
                <a:gd name="T28" fmla="*/ 144 w 415"/>
                <a:gd name="T29" fmla="*/ 168 h 357"/>
                <a:gd name="T30" fmla="*/ 140 w 415"/>
                <a:gd name="T31" fmla="*/ 181 h 357"/>
                <a:gd name="T32" fmla="*/ 119 w 415"/>
                <a:gd name="T33" fmla="*/ 242 h 357"/>
                <a:gd name="T34" fmla="*/ 95 w 415"/>
                <a:gd name="T35" fmla="*/ 279 h 357"/>
                <a:gd name="T36" fmla="*/ 78 w 415"/>
                <a:gd name="T37" fmla="*/ 296 h 357"/>
                <a:gd name="T38" fmla="*/ 33 w 415"/>
                <a:gd name="T39" fmla="*/ 333 h 357"/>
                <a:gd name="T40" fmla="*/ 12 w 415"/>
                <a:gd name="T41" fmla="*/ 357 h 357"/>
                <a:gd name="T42" fmla="*/ 0 w 415"/>
                <a:gd name="T43" fmla="*/ 312 h 357"/>
                <a:gd name="T44" fmla="*/ 0 w 415"/>
                <a:gd name="T45" fmla="*/ 267 h 357"/>
                <a:gd name="T46" fmla="*/ 8 w 415"/>
                <a:gd name="T47" fmla="*/ 205 h 357"/>
                <a:gd name="T48" fmla="*/ 21 w 415"/>
                <a:gd name="T49" fmla="*/ 172 h 357"/>
                <a:gd name="T50" fmla="*/ 74 w 415"/>
                <a:gd name="T51" fmla="*/ 98 h 357"/>
                <a:gd name="T52" fmla="*/ 152 w 415"/>
                <a:gd name="T53" fmla="*/ 33 h 357"/>
                <a:gd name="T54" fmla="*/ 197 w 415"/>
                <a:gd name="T55" fmla="*/ 12 h 357"/>
                <a:gd name="T56" fmla="*/ 247 w 415"/>
                <a:gd name="T57" fmla="*/ 0 h 357"/>
                <a:gd name="T58" fmla="*/ 300 w 415"/>
                <a:gd name="T59" fmla="*/ 0 h 357"/>
                <a:gd name="T60" fmla="*/ 317 w 415"/>
                <a:gd name="T61" fmla="*/ 4 h 357"/>
                <a:gd name="T62" fmla="*/ 325 w 415"/>
                <a:gd name="T63" fmla="*/ 16 h 357"/>
                <a:gd name="T64" fmla="*/ 308 w 415"/>
                <a:gd name="T65" fmla="*/ 45 h 357"/>
                <a:gd name="T66" fmla="*/ 222 w 415"/>
                <a:gd name="T67" fmla="*/ 107 h 357"/>
                <a:gd name="T68" fmla="*/ 193 w 415"/>
                <a:gd name="T69" fmla="*/ 12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5" h="357">
                  <a:moveTo>
                    <a:pt x="193" y="123"/>
                  </a:moveTo>
                  <a:lnTo>
                    <a:pt x="193" y="123"/>
                  </a:lnTo>
                  <a:lnTo>
                    <a:pt x="189" y="152"/>
                  </a:lnTo>
                  <a:lnTo>
                    <a:pt x="189" y="176"/>
                  </a:lnTo>
                  <a:lnTo>
                    <a:pt x="193" y="193"/>
                  </a:lnTo>
                  <a:lnTo>
                    <a:pt x="201" y="205"/>
                  </a:lnTo>
                  <a:lnTo>
                    <a:pt x="210" y="218"/>
                  </a:lnTo>
                  <a:lnTo>
                    <a:pt x="222" y="230"/>
                  </a:lnTo>
                  <a:lnTo>
                    <a:pt x="243" y="242"/>
                  </a:lnTo>
                  <a:lnTo>
                    <a:pt x="263" y="246"/>
                  </a:lnTo>
                  <a:lnTo>
                    <a:pt x="292" y="250"/>
                  </a:lnTo>
                  <a:lnTo>
                    <a:pt x="325" y="246"/>
                  </a:lnTo>
                  <a:lnTo>
                    <a:pt x="366" y="242"/>
                  </a:lnTo>
                  <a:lnTo>
                    <a:pt x="415" y="230"/>
                  </a:lnTo>
                  <a:lnTo>
                    <a:pt x="415" y="230"/>
                  </a:lnTo>
                  <a:lnTo>
                    <a:pt x="399" y="238"/>
                  </a:lnTo>
                  <a:lnTo>
                    <a:pt x="382" y="250"/>
                  </a:lnTo>
                  <a:lnTo>
                    <a:pt x="358" y="259"/>
                  </a:lnTo>
                  <a:lnTo>
                    <a:pt x="329" y="267"/>
                  </a:lnTo>
                  <a:lnTo>
                    <a:pt x="296" y="271"/>
                  </a:lnTo>
                  <a:lnTo>
                    <a:pt x="259" y="271"/>
                  </a:lnTo>
                  <a:lnTo>
                    <a:pt x="218" y="263"/>
                  </a:lnTo>
                  <a:lnTo>
                    <a:pt x="218" y="263"/>
                  </a:lnTo>
                  <a:lnTo>
                    <a:pt x="189" y="250"/>
                  </a:lnTo>
                  <a:lnTo>
                    <a:pt x="169" y="234"/>
                  </a:lnTo>
                  <a:lnTo>
                    <a:pt x="152" y="222"/>
                  </a:lnTo>
                  <a:lnTo>
                    <a:pt x="144" y="205"/>
                  </a:lnTo>
                  <a:lnTo>
                    <a:pt x="144" y="189"/>
                  </a:lnTo>
                  <a:lnTo>
                    <a:pt x="140" y="176"/>
                  </a:lnTo>
                  <a:lnTo>
                    <a:pt x="144" y="168"/>
                  </a:lnTo>
                  <a:lnTo>
                    <a:pt x="144" y="168"/>
                  </a:lnTo>
                  <a:lnTo>
                    <a:pt x="140" y="181"/>
                  </a:lnTo>
                  <a:lnTo>
                    <a:pt x="127" y="218"/>
                  </a:lnTo>
                  <a:lnTo>
                    <a:pt x="119" y="242"/>
                  </a:lnTo>
                  <a:lnTo>
                    <a:pt x="111" y="263"/>
                  </a:lnTo>
                  <a:lnTo>
                    <a:pt x="95" y="279"/>
                  </a:lnTo>
                  <a:lnTo>
                    <a:pt x="78" y="296"/>
                  </a:lnTo>
                  <a:lnTo>
                    <a:pt x="78" y="296"/>
                  </a:lnTo>
                  <a:lnTo>
                    <a:pt x="53" y="316"/>
                  </a:lnTo>
                  <a:lnTo>
                    <a:pt x="33" y="333"/>
                  </a:lnTo>
                  <a:lnTo>
                    <a:pt x="12" y="357"/>
                  </a:lnTo>
                  <a:lnTo>
                    <a:pt x="12" y="357"/>
                  </a:lnTo>
                  <a:lnTo>
                    <a:pt x="8" y="345"/>
                  </a:lnTo>
                  <a:lnTo>
                    <a:pt x="0" y="312"/>
                  </a:lnTo>
                  <a:lnTo>
                    <a:pt x="0" y="292"/>
                  </a:lnTo>
                  <a:lnTo>
                    <a:pt x="0" y="267"/>
                  </a:lnTo>
                  <a:lnTo>
                    <a:pt x="0" y="238"/>
                  </a:lnTo>
                  <a:lnTo>
                    <a:pt x="8" y="205"/>
                  </a:lnTo>
                  <a:lnTo>
                    <a:pt x="8" y="205"/>
                  </a:lnTo>
                  <a:lnTo>
                    <a:pt x="21" y="172"/>
                  </a:lnTo>
                  <a:lnTo>
                    <a:pt x="45" y="135"/>
                  </a:lnTo>
                  <a:lnTo>
                    <a:pt x="74" y="98"/>
                  </a:lnTo>
                  <a:lnTo>
                    <a:pt x="111" y="65"/>
                  </a:lnTo>
                  <a:lnTo>
                    <a:pt x="152" y="33"/>
                  </a:lnTo>
                  <a:lnTo>
                    <a:pt x="173" y="20"/>
                  </a:lnTo>
                  <a:lnTo>
                    <a:pt x="197" y="12"/>
                  </a:lnTo>
                  <a:lnTo>
                    <a:pt x="222" y="4"/>
                  </a:lnTo>
                  <a:lnTo>
                    <a:pt x="247" y="0"/>
                  </a:lnTo>
                  <a:lnTo>
                    <a:pt x="275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17" y="4"/>
                  </a:lnTo>
                  <a:lnTo>
                    <a:pt x="325" y="12"/>
                  </a:lnTo>
                  <a:lnTo>
                    <a:pt x="325" y="16"/>
                  </a:lnTo>
                  <a:lnTo>
                    <a:pt x="325" y="24"/>
                  </a:lnTo>
                  <a:lnTo>
                    <a:pt x="308" y="45"/>
                  </a:lnTo>
                  <a:lnTo>
                    <a:pt x="284" y="65"/>
                  </a:lnTo>
                  <a:lnTo>
                    <a:pt x="222" y="107"/>
                  </a:lnTo>
                  <a:lnTo>
                    <a:pt x="193" y="123"/>
                  </a:lnTo>
                  <a:lnTo>
                    <a:pt x="193" y="123"/>
                  </a:lnTo>
                  <a:close/>
                </a:path>
              </a:pathLst>
            </a:custGeom>
            <a:solidFill>
              <a:srgbClr val="3F1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31"/>
            <p:cNvSpPr>
              <a:spLocks/>
            </p:cNvSpPr>
            <p:nvPr/>
          </p:nvSpPr>
          <p:spPr bwMode="auto">
            <a:xfrm>
              <a:off x="10282238" y="2327276"/>
              <a:ext cx="658813" cy="566738"/>
            </a:xfrm>
            <a:custGeom>
              <a:avLst/>
              <a:gdLst>
                <a:gd name="T0" fmla="*/ 193 w 415"/>
                <a:gd name="T1" fmla="*/ 123 h 357"/>
                <a:gd name="T2" fmla="*/ 189 w 415"/>
                <a:gd name="T3" fmla="*/ 176 h 357"/>
                <a:gd name="T4" fmla="*/ 201 w 415"/>
                <a:gd name="T5" fmla="*/ 205 h 357"/>
                <a:gd name="T6" fmla="*/ 222 w 415"/>
                <a:gd name="T7" fmla="*/ 230 h 357"/>
                <a:gd name="T8" fmla="*/ 263 w 415"/>
                <a:gd name="T9" fmla="*/ 246 h 357"/>
                <a:gd name="T10" fmla="*/ 325 w 415"/>
                <a:gd name="T11" fmla="*/ 246 h 357"/>
                <a:gd name="T12" fmla="*/ 415 w 415"/>
                <a:gd name="T13" fmla="*/ 230 h 357"/>
                <a:gd name="T14" fmla="*/ 399 w 415"/>
                <a:gd name="T15" fmla="*/ 238 h 357"/>
                <a:gd name="T16" fmla="*/ 358 w 415"/>
                <a:gd name="T17" fmla="*/ 259 h 357"/>
                <a:gd name="T18" fmla="*/ 296 w 415"/>
                <a:gd name="T19" fmla="*/ 271 h 357"/>
                <a:gd name="T20" fmla="*/ 218 w 415"/>
                <a:gd name="T21" fmla="*/ 263 h 357"/>
                <a:gd name="T22" fmla="*/ 189 w 415"/>
                <a:gd name="T23" fmla="*/ 250 h 357"/>
                <a:gd name="T24" fmla="*/ 152 w 415"/>
                <a:gd name="T25" fmla="*/ 222 h 357"/>
                <a:gd name="T26" fmla="*/ 144 w 415"/>
                <a:gd name="T27" fmla="*/ 189 h 357"/>
                <a:gd name="T28" fmla="*/ 144 w 415"/>
                <a:gd name="T29" fmla="*/ 168 h 357"/>
                <a:gd name="T30" fmla="*/ 140 w 415"/>
                <a:gd name="T31" fmla="*/ 181 h 357"/>
                <a:gd name="T32" fmla="*/ 119 w 415"/>
                <a:gd name="T33" fmla="*/ 242 h 357"/>
                <a:gd name="T34" fmla="*/ 95 w 415"/>
                <a:gd name="T35" fmla="*/ 279 h 357"/>
                <a:gd name="T36" fmla="*/ 78 w 415"/>
                <a:gd name="T37" fmla="*/ 296 h 357"/>
                <a:gd name="T38" fmla="*/ 33 w 415"/>
                <a:gd name="T39" fmla="*/ 333 h 357"/>
                <a:gd name="T40" fmla="*/ 12 w 415"/>
                <a:gd name="T41" fmla="*/ 357 h 357"/>
                <a:gd name="T42" fmla="*/ 0 w 415"/>
                <a:gd name="T43" fmla="*/ 312 h 357"/>
                <a:gd name="T44" fmla="*/ 0 w 415"/>
                <a:gd name="T45" fmla="*/ 267 h 357"/>
                <a:gd name="T46" fmla="*/ 8 w 415"/>
                <a:gd name="T47" fmla="*/ 205 h 357"/>
                <a:gd name="T48" fmla="*/ 21 w 415"/>
                <a:gd name="T49" fmla="*/ 172 h 357"/>
                <a:gd name="T50" fmla="*/ 74 w 415"/>
                <a:gd name="T51" fmla="*/ 98 h 357"/>
                <a:gd name="T52" fmla="*/ 152 w 415"/>
                <a:gd name="T53" fmla="*/ 33 h 357"/>
                <a:gd name="T54" fmla="*/ 197 w 415"/>
                <a:gd name="T55" fmla="*/ 12 h 357"/>
                <a:gd name="T56" fmla="*/ 247 w 415"/>
                <a:gd name="T57" fmla="*/ 0 h 357"/>
                <a:gd name="T58" fmla="*/ 300 w 415"/>
                <a:gd name="T59" fmla="*/ 0 h 357"/>
                <a:gd name="T60" fmla="*/ 317 w 415"/>
                <a:gd name="T61" fmla="*/ 4 h 357"/>
                <a:gd name="T62" fmla="*/ 325 w 415"/>
                <a:gd name="T63" fmla="*/ 16 h 357"/>
                <a:gd name="T64" fmla="*/ 308 w 415"/>
                <a:gd name="T65" fmla="*/ 45 h 357"/>
                <a:gd name="T66" fmla="*/ 222 w 415"/>
                <a:gd name="T67" fmla="*/ 107 h 357"/>
                <a:gd name="T68" fmla="*/ 193 w 415"/>
                <a:gd name="T69" fmla="*/ 123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5" h="357">
                  <a:moveTo>
                    <a:pt x="193" y="123"/>
                  </a:moveTo>
                  <a:lnTo>
                    <a:pt x="193" y="123"/>
                  </a:lnTo>
                  <a:lnTo>
                    <a:pt x="189" y="152"/>
                  </a:lnTo>
                  <a:lnTo>
                    <a:pt x="189" y="176"/>
                  </a:lnTo>
                  <a:lnTo>
                    <a:pt x="193" y="193"/>
                  </a:lnTo>
                  <a:lnTo>
                    <a:pt x="201" y="205"/>
                  </a:lnTo>
                  <a:lnTo>
                    <a:pt x="210" y="218"/>
                  </a:lnTo>
                  <a:lnTo>
                    <a:pt x="222" y="230"/>
                  </a:lnTo>
                  <a:lnTo>
                    <a:pt x="243" y="242"/>
                  </a:lnTo>
                  <a:lnTo>
                    <a:pt x="263" y="246"/>
                  </a:lnTo>
                  <a:lnTo>
                    <a:pt x="292" y="250"/>
                  </a:lnTo>
                  <a:lnTo>
                    <a:pt x="325" y="246"/>
                  </a:lnTo>
                  <a:lnTo>
                    <a:pt x="366" y="242"/>
                  </a:lnTo>
                  <a:lnTo>
                    <a:pt x="415" y="230"/>
                  </a:lnTo>
                  <a:lnTo>
                    <a:pt x="415" y="230"/>
                  </a:lnTo>
                  <a:lnTo>
                    <a:pt x="399" y="238"/>
                  </a:lnTo>
                  <a:lnTo>
                    <a:pt x="382" y="250"/>
                  </a:lnTo>
                  <a:lnTo>
                    <a:pt x="358" y="259"/>
                  </a:lnTo>
                  <a:lnTo>
                    <a:pt x="329" y="267"/>
                  </a:lnTo>
                  <a:lnTo>
                    <a:pt x="296" y="271"/>
                  </a:lnTo>
                  <a:lnTo>
                    <a:pt x="259" y="271"/>
                  </a:lnTo>
                  <a:lnTo>
                    <a:pt x="218" y="263"/>
                  </a:lnTo>
                  <a:lnTo>
                    <a:pt x="218" y="263"/>
                  </a:lnTo>
                  <a:lnTo>
                    <a:pt x="189" y="250"/>
                  </a:lnTo>
                  <a:lnTo>
                    <a:pt x="169" y="234"/>
                  </a:lnTo>
                  <a:lnTo>
                    <a:pt x="152" y="222"/>
                  </a:lnTo>
                  <a:lnTo>
                    <a:pt x="144" y="205"/>
                  </a:lnTo>
                  <a:lnTo>
                    <a:pt x="144" y="189"/>
                  </a:lnTo>
                  <a:lnTo>
                    <a:pt x="140" y="176"/>
                  </a:lnTo>
                  <a:lnTo>
                    <a:pt x="144" y="168"/>
                  </a:lnTo>
                  <a:lnTo>
                    <a:pt x="144" y="168"/>
                  </a:lnTo>
                  <a:lnTo>
                    <a:pt x="140" y="181"/>
                  </a:lnTo>
                  <a:lnTo>
                    <a:pt x="127" y="218"/>
                  </a:lnTo>
                  <a:lnTo>
                    <a:pt x="119" y="242"/>
                  </a:lnTo>
                  <a:lnTo>
                    <a:pt x="111" y="263"/>
                  </a:lnTo>
                  <a:lnTo>
                    <a:pt x="95" y="279"/>
                  </a:lnTo>
                  <a:lnTo>
                    <a:pt x="78" y="296"/>
                  </a:lnTo>
                  <a:lnTo>
                    <a:pt x="78" y="296"/>
                  </a:lnTo>
                  <a:lnTo>
                    <a:pt x="53" y="316"/>
                  </a:lnTo>
                  <a:lnTo>
                    <a:pt x="33" y="333"/>
                  </a:lnTo>
                  <a:lnTo>
                    <a:pt x="12" y="357"/>
                  </a:lnTo>
                  <a:lnTo>
                    <a:pt x="12" y="357"/>
                  </a:lnTo>
                  <a:lnTo>
                    <a:pt x="8" y="345"/>
                  </a:lnTo>
                  <a:lnTo>
                    <a:pt x="0" y="312"/>
                  </a:lnTo>
                  <a:lnTo>
                    <a:pt x="0" y="292"/>
                  </a:lnTo>
                  <a:lnTo>
                    <a:pt x="0" y="267"/>
                  </a:lnTo>
                  <a:lnTo>
                    <a:pt x="0" y="238"/>
                  </a:lnTo>
                  <a:lnTo>
                    <a:pt x="8" y="205"/>
                  </a:lnTo>
                  <a:lnTo>
                    <a:pt x="8" y="205"/>
                  </a:lnTo>
                  <a:lnTo>
                    <a:pt x="21" y="172"/>
                  </a:lnTo>
                  <a:lnTo>
                    <a:pt x="45" y="135"/>
                  </a:lnTo>
                  <a:lnTo>
                    <a:pt x="74" y="98"/>
                  </a:lnTo>
                  <a:lnTo>
                    <a:pt x="111" y="65"/>
                  </a:lnTo>
                  <a:lnTo>
                    <a:pt x="152" y="33"/>
                  </a:lnTo>
                  <a:lnTo>
                    <a:pt x="173" y="20"/>
                  </a:lnTo>
                  <a:lnTo>
                    <a:pt x="197" y="12"/>
                  </a:lnTo>
                  <a:lnTo>
                    <a:pt x="222" y="4"/>
                  </a:lnTo>
                  <a:lnTo>
                    <a:pt x="247" y="0"/>
                  </a:lnTo>
                  <a:lnTo>
                    <a:pt x="275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17" y="4"/>
                  </a:lnTo>
                  <a:lnTo>
                    <a:pt x="325" y="12"/>
                  </a:lnTo>
                  <a:lnTo>
                    <a:pt x="325" y="16"/>
                  </a:lnTo>
                  <a:lnTo>
                    <a:pt x="325" y="24"/>
                  </a:lnTo>
                  <a:lnTo>
                    <a:pt x="308" y="45"/>
                  </a:lnTo>
                  <a:lnTo>
                    <a:pt x="284" y="65"/>
                  </a:lnTo>
                  <a:lnTo>
                    <a:pt x="222" y="107"/>
                  </a:lnTo>
                  <a:lnTo>
                    <a:pt x="193" y="123"/>
                  </a:lnTo>
                  <a:lnTo>
                    <a:pt x="193" y="123"/>
                  </a:lnTo>
                  <a:close/>
                </a:path>
              </a:pathLst>
            </a:custGeom>
            <a:solidFill>
              <a:srgbClr val="3F1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32"/>
            <p:cNvSpPr>
              <a:spLocks/>
            </p:cNvSpPr>
            <p:nvPr/>
          </p:nvSpPr>
          <p:spPr bwMode="auto">
            <a:xfrm>
              <a:off x="10668000" y="3579813"/>
              <a:ext cx="776288" cy="1514475"/>
            </a:xfrm>
            <a:custGeom>
              <a:avLst/>
              <a:gdLst>
                <a:gd name="T0" fmla="*/ 349 w 489"/>
                <a:gd name="T1" fmla="*/ 0 h 954"/>
                <a:gd name="T2" fmla="*/ 349 w 489"/>
                <a:gd name="T3" fmla="*/ 0 h 954"/>
                <a:gd name="T4" fmla="*/ 296 w 489"/>
                <a:gd name="T5" fmla="*/ 193 h 954"/>
                <a:gd name="T6" fmla="*/ 255 w 489"/>
                <a:gd name="T7" fmla="*/ 354 h 954"/>
                <a:gd name="T8" fmla="*/ 226 w 489"/>
                <a:gd name="T9" fmla="*/ 481 h 954"/>
                <a:gd name="T10" fmla="*/ 226 w 489"/>
                <a:gd name="T11" fmla="*/ 481 h 954"/>
                <a:gd name="T12" fmla="*/ 193 w 489"/>
                <a:gd name="T13" fmla="*/ 345 h 954"/>
                <a:gd name="T14" fmla="*/ 164 w 489"/>
                <a:gd name="T15" fmla="*/ 238 h 954"/>
                <a:gd name="T16" fmla="*/ 148 w 489"/>
                <a:gd name="T17" fmla="*/ 189 h 954"/>
                <a:gd name="T18" fmla="*/ 135 w 489"/>
                <a:gd name="T19" fmla="*/ 156 h 954"/>
                <a:gd name="T20" fmla="*/ 49 w 489"/>
                <a:gd name="T21" fmla="*/ 243 h 954"/>
                <a:gd name="T22" fmla="*/ 0 w 489"/>
                <a:gd name="T23" fmla="*/ 288 h 954"/>
                <a:gd name="T24" fmla="*/ 0 w 489"/>
                <a:gd name="T25" fmla="*/ 288 h 954"/>
                <a:gd name="T26" fmla="*/ 24 w 489"/>
                <a:gd name="T27" fmla="*/ 362 h 954"/>
                <a:gd name="T28" fmla="*/ 98 w 489"/>
                <a:gd name="T29" fmla="*/ 543 h 954"/>
                <a:gd name="T30" fmla="*/ 144 w 489"/>
                <a:gd name="T31" fmla="*/ 650 h 954"/>
                <a:gd name="T32" fmla="*/ 197 w 489"/>
                <a:gd name="T33" fmla="*/ 761 h 954"/>
                <a:gd name="T34" fmla="*/ 250 w 489"/>
                <a:gd name="T35" fmla="*/ 863 h 954"/>
                <a:gd name="T36" fmla="*/ 300 w 489"/>
                <a:gd name="T37" fmla="*/ 954 h 954"/>
                <a:gd name="T38" fmla="*/ 300 w 489"/>
                <a:gd name="T39" fmla="*/ 954 h 954"/>
                <a:gd name="T40" fmla="*/ 316 w 489"/>
                <a:gd name="T41" fmla="*/ 847 h 954"/>
                <a:gd name="T42" fmla="*/ 357 w 489"/>
                <a:gd name="T43" fmla="*/ 604 h 954"/>
                <a:gd name="T44" fmla="*/ 386 w 489"/>
                <a:gd name="T45" fmla="*/ 465 h 954"/>
                <a:gd name="T46" fmla="*/ 419 w 489"/>
                <a:gd name="T47" fmla="*/ 329 h 954"/>
                <a:gd name="T48" fmla="*/ 452 w 489"/>
                <a:gd name="T49" fmla="*/ 210 h 954"/>
                <a:gd name="T50" fmla="*/ 472 w 489"/>
                <a:gd name="T51" fmla="*/ 164 h 954"/>
                <a:gd name="T52" fmla="*/ 489 w 489"/>
                <a:gd name="T53" fmla="*/ 127 h 954"/>
                <a:gd name="T54" fmla="*/ 411 w 489"/>
                <a:gd name="T55" fmla="*/ 74 h 954"/>
                <a:gd name="T56" fmla="*/ 349 w 489"/>
                <a:gd name="T57" fmla="*/ 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9" h="954">
                  <a:moveTo>
                    <a:pt x="349" y="0"/>
                  </a:moveTo>
                  <a:lnTo>
                    <a:pt x="349" y="0"/>
                  </a:lnTo>
                  <a:lnTo>
                    <a:pt x="296" y="193"/>
                  </a:lnTo>
                  <a:lnTo>
                    <a:pt x="255" y="354"/>
                  </a:lnTo>
                  <a:lnTo>
                    <a:pt x="226" y="481"/>
                  </a:lnTo>
                  <a:lnTo>
                    <a:pt x="226" y="481"/>
                  </a:lnTo>
                  <a:lnTo>
                    <a:pt x="193" y="345"/>
                  </a:lnTo>
                  <a:lnTo>
                    <a:pt x="164" y="238"/>
                  </a:lnTo>
                  <a:lnTo>
                    <a:pt x="148" y="189"/>
                  </a:lnTo>
                  <a:lnTo>
                    <a:pt x="135" y="156"/>
                  </a:lnTo>
                  <a:lnTo>
                    <a:pt x="49" y="243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24" y="362"/>
                  </a:lnTo>
                  <a:lnTo>
                    <a:pt x="98" y="543"/>
                  </a:lnTo>
                  <a:lnTo>
                    <a:pt x="144" y="650"/>
                  </a:lnTo>
                  <a:lnTo>
                    <a:pt x="197" y="761"/>
                  </a:lnTo>
                  <a:lnTo>
                    <a:pt x="250" y="863"/>
                  </a:lnTo>
                  <a:lnTo>
                    <a:pt x="300" y="954"/>
                  </a:lnTo>
                  <a:lnTo>
                    <a:pt x="300" y="954"/>
                  </a:lnTo>
                  <a:lnTo>
                    <a:pt x="316" y="847"/>
                  </a:lnTo>
                  <a:lnTo>
                    <a:pt x="357" y="604"/>
                  </a:lnTo>
                  <a:lnTo>
                    <a:pt x="386" y="465"/>
                  </a:lnTo>
                  <a:lnTo>
                    <a:pt x="419" y="329"/>
                  </a:lnTo>
                  <a:lnTo>
                    <a:pt x="452" y="210"/>
                  </a:lnTo>
                  <a:lnTo>
                    <a:pt x="472" y="164"/>
                  </a:lnTo>
                  <a:lnTo>
                    <a:pt x="489" y="127"/>
                  </a:lnTo>
                  <a:lnTo>
                    <a:pt x="411" y="74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E8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33"/>
            <p:cNvSpPr>
              <a:spLocks/>
            </p:cNvSpPr>
            <p:nvPr/>
          </p:nvSpPr>
          <p:spPr bwMode="auto">
            <a:xfrm>
              <a:off x="10294938" y="3592513"/>
              <a:ext cx="1887538" cy="2422525"/>
            </a:xfrm>
            <a:custGeom>
              <a:avLst/>
              <a:gdLst>
                <a:gd name="T0" fmla="*/ 1024 w 1189"/>
                <a:gd name="T1" fmla="*/ 744 h 1526"/>
                <a:gd name="T2" fmla="*/ 1053 w 1189"/>
                <a:gd name="T3" fmla="*/ 617 h 1526"/>
                <a:gd name="T4" fmla="*/ 1065 w 1189"/>
                <a:gd name="T5" fmla="*/ 498 h 1526"/>
                <a:gd name="T6" fmla="*/ 1061 w 1189"/>
                <a:gd name="T7" fmla="*/ 300 h 1526"/>
                <a:gd name="T8" fmla="*/ 1041 w 1189"/>
                <a:gd name="T9" fmla="*/ 169 h 1526"/>
                <a:gd name="T10" fmla="*/ 1028 w 1189"/>
                <a:gd name="T11" fmla="*/ 119 h 1526"/>
                <a:gd name="T12" fmla="*/ 979 w 1189"/>
                <a:gd name="T13" fmla="*/ 91 h 1526"/>
                <a:gd name="T14" fmla="*/ 880 w 1189"/>
                <a:gd name="T15" fmla="*/ 62 h 1526"/>
                <a:gd name="T16" fmla="*/ 798 w 1189"/>
                <a:gd name="T17" fmla="*/ 58 h 1526"/>
                <a:gd name="T18" fmla="*/ 740 w 1189"/>
                <a:gd name="T19" fmla="*/ 66 h 1526"/>
                <a:gd name="T20" fmla="*/ 675 w 1189"/>
                <a:gd name="T21" fmla="*/ 45 h 1526"/>
                <a:gd name="T22" fmla="*/ 605 w 1189"/>
                <a:gd name="T23" fmla="*/ 8 h 1526"/>
                <a:gd name="T24" fmla="*/ 596 w 1189"/>
                <a:gd name="T25" fmla="*/ 0 h 1526"/>
                <a:gd name="T26" fmla="*/ 592 w 1189"/>
                <a:gd name="T27" fmla="*/ 181 h 1526"/>
                <a:gd name="T28" fmla="*/ 580 w 1189"/>
                <a:gd name="T29" fmla="*/ 263 h 1526"/>
                <a:gd name="T30" fmla="*/ 490 w 1189"/>
                <a:gd name="T31" fmla="*/ 724 h 1526"/>
                <a:gd name="T32" fmla="*/ 469 w 1189"/>
                <a:gd name="T33" fmla="*/ 691 h 1526"/>
                <a:gd name="T34" fmla="*/ 424 w 1189"/>
                <a:gd name="T35" fmla="*/ 568 h 1526"/>
                <a:gd name="T36" fmla="*/ 379 w 1189"/>
                <a:gd name="T37" fmla="*/ 383 h 1526"/>
                <a:gd name="T38" fmla="*/ 354 w 1189"/>
                <a:gd name="T39" fmla="*/ 226 h 1526"/>
                <a:gd name="T40" fmla="*/ 346 w 1189"/>
                <a:gd name="T41" fmla="*/ 161 h 1526"/>
                <a:gd name="T42" fmla="*/ 309 w 1189"/>
                <a:gd name="T43" fmla="*/ 214 h 1526"/>
                <a:gd name="T44" fmla="*/ 218 w 1189"/>
                <a:gd name="T45" fmla="*/ 292 h 1526"/>
                <a:gd name="T46" fmla="*/ 119 w 1189"/>
                <a:gd name="T47" fmla="*/ 354 h 1526"/>
                <a:gd name="T48" fmla="*/ 111 w 1189"/>
                <a:gd name="T49" fmla="*/ 383 h 1526"/>
                <a:gd name="T50" fmla="*/ 70 w 1189"/>
                <a:gd name="T51" fmla="*/ 485 h 1526"/>
                <a:gd name="T52" fmla="*/ 21 w 1189"/>
                <a:gd name="T53" fmla="*/ 621 h 1526"/>
                <a:gd name="T54" fmla="*/ 4 w 1189"/>
                <a:gd name="T55" fmla="*/ 691 h 1526"/>
                <a:gd name="T56" fmla="*/ 0 w 1189"/>
                <a:gd name="T57" fmla="*/ 765 h 1526"/>
                <a:gd name="T58" fmla="*/ 13 w 1189"/>
                <a:gd name="T59" fmla="*/ 835 h 1526"/>
                <a:gd name="T60" fmla="*/ 21 w 1189"/>
                <a:gd name="T61" fmla="*/ 847 h 1526"/>
                <a:gd name="T62" fmla="*/ 50 w 1189"/>
                <a:gd name="T63" fmla="*/ 868 h 1526"/>
                <a:gd name="T64" fmla="*/ 119 w 1189"/>
                <a:gd name="T65" fmla="*/ 884 h 1526"/>
                <a:gd name="T66" fmla="*/ 226 w 1189"/>
                <a:gd name="T67" fmla="*/ 905 h 1526"/>
                <a:gd name="T68" fmla="*/ 280 w 1189"/>
                <a:gd name="T69" fmla="*/ 925 h 1526"/>
                <a:gd name="T70" fmla="*/ 325 w 1189"/>
                <a:gd name="T71" fmla="*/ 954 h 1526"/>
                <a:gd name="T72" fmla="*/ 358 w 1189"/>
                <a:gd name="T73" fmla="*/ 999 h 1526"/>
                <a:gd name="T74" fmla="*/ 366 w 1189"/>
                <a:gd name="T75" fmla="*/ 1028 h 1526"/>
                <a:gd name="T76" fmla="*/ 379 w 1189"/>
                <a:gd name="T77" fmla="*/ 1086 h 1526"/>
                <a:gd name="T78" fmla="*/ 379 w 1189"/>
                <a:gd name="T79" fmla="*/ 1180 h 1526"/>
                <a:gd name="T80" fmla="*/ 366 w 1189"/>
                <a:gd name="T81" fmla="*/ 1242 h 1526"/>
                <a:gd name="T82" fmla="*/ 309 w 1189"/>
                <a:gd name="T83" fmla="*/ 1526 h 1526"/>
                <a:gd name="T84" fmla="*/ 1189 w 1189"/>
                <a:gd name="T85" fmla="*/ 1526 h 1526"/>
                <a:gd name="T86" fmla="*/ 1147 w 1189"/>
                <a:gd name="T87" fmla="*/ 1361 h 1526"/>
                <a:gd name="T88" fmla="*/ 1073 w 1189"/>
                <a:gd name="T89" fmla="*/ 1184 h 1526"/>
                <a:gd name="T90" fmla="*/ 1049 w 1189"/>
                <a:gd name="T91" fmla="*/ 1135 h 1526"/>
                <a:gd name="T92" fmla="*/ 1016 w 1189"/>
                <a:gd name="T93" fmla="*/ 1024 h 1526"/>
                <a:gd name="T94" fmla="*/ 1004 w 1189"/>
                <a:gd name="T95" fmla="*/ 909 h 1526"/>
                <a:gd name="T96" fmla="*/ 1016 w 1189"/>
                <a:gd name="T97" fmla="*/ 798 h 1526"/>
                <a:gd name="T98" fmla="*/ 1024 w 1189"/>
                <a:gd name="T99" fmla="*/ 744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89" h="1526">
                  <a:moveTo>
                    <a:pt x="1024" y="744"/>
                  </a:moveTo>
                  <a:lnTo>
                    <a:pt x="1024" y="744"/>
                  </a:lnTo>
                  <a:lnTo>
                    <a:pt x="1041" y="679"/>
                  </a:lnTo>
                  <a:lnTo>
                    <a:pt x="1053" y="617"/>
                  </a:lnTo>
                  <a:lnTo>
                    <a:pt x="1061" y="555"/>
                  </a:lnTo>
                  <a:lnTo>
                    <a:pt x="1065" y="498"/>
                  </a:lnTo>
                  <a:lnTo>
                    <a:pt x="1069" y="391"/>
                  </a:lnTo>
                  <a:lnTo>
                    <a:pt x="1061" y="300"/>
                  </a:lnTo>
                  <a:lnTo>
                    <a:pt x="1053" y="222"/>
                  </a:lnTo>
                  <a:lnTo>
                    <a:pt x="1041" y="169"/>
                  </a:lnTo>
                  <a:lnTo>
                    <a:pt x="1028" y="119"/>
                  </a:lnTo>
                  <a:lnTo>
                    <a:pt x="1028" y="119"/>
                  </a:lnTo>
                  <a:lnTo>
                    <a:pt x="1004" y="103"/>
                  </a:lnTo>
                  <a:lnTo>
                    <a:pt x="979" y="91"/>
                  </a:lnTo>
                  <a:lnTo>
                    <a:pt x="930" y="74"/>
                  </a:lnTo>
                  <a:lnTo>
                    <a:pt x="880" y="62"/>
                  </a:lnTo>
                  <a:lnTo>
                    <a:pt x="835" y="58"/>
                  </a:lnTo>
                  <a:lnTo>
                    <a:pt x="798" y="58"/>
                  </a:lnTo>
                  <a:lnTo>
                    <a:pt x="765" y="62"/>
                  </a:lnTo>
                  <a:lnTo>
                    <a:pt x="740" y="66"/>
                  </a:lnTo>
                  <a:lnTo>
                    <a:pt x="740" y="66"/>
                  </a:lnTo>
                  <a:lnTo>
                    <a:pt x="675" y="45"/>
                  </a:lnTo>
                  <a:lnTo>
                    <a:pt x="629" y="21"/>
                  </a:lnTo>
                  <a:lnTo>
                    <a:pt x="605" y="8"/>
                  </a:lnTo>
                  <a:lnTo>
                    <a:pt x="596" y="0"/>
                  </a:lnTo>
                  <a:lnTo>
                    <a:pt x="596" y="0"/>
                  </a:lnTo>
                  <a:lnTo>
                    <a:pt x="596" y="95"/>
                  </a:lnTo>
                  <a:lnTo>
                    <a:pt x="592" y="181"/>
                  </a:lnTo>
                  <a:lnTo>
                    <a:pt x="588" y="222"/>
                  </a:lnTo>
                  <a:lnTo>
                    <a:pt x="580" y="263"/>
                  </a:lnTo>
                  <a:lnTo>
                    <a:pt x="580" y="263"/>
                  </a:lnTo>
                  <a:lnTo>
                    <a:pt x="490" y="724"/>
                  </a:lnTo>
                  <a:lnTo>
                    <a:pt x="490" y="724"/>
                  </a:lnTo>
                  <a:lnTo>
                    <a:pt x="469" y="691"/>
                  </a:lnTo>
                  <a:lnTo>
                    <a:pt x="453" y="654"/>
                  </a:lnTo>
                  <a:lnTo>
                    <a:pt x="424" y="568"/>
                  </a:lnTo>
                  <a:lnTo>
                    <a:pt x="399" y="477"/>
                  </a:lnTo>
                  <a:lnTo>
                    <a:pt x="379" y="383"/>
                  </a:lnTo>
                  <a:lnTo>
                    <a:pt x="366" y="296"/>
                  </a:lnTo>
                  <a:lnTo>
                    <a:pt x="354" y="226"/>
                  </a:lnTo>
                  <a:lnTo>
                    <a:pt x="346" y="161"/>
                  </a:lnTo>
                  <a:lnTo>
                    <a:pt x="346" y="161"/>
                  </a:lnTo>
                  <a:lnTo>
                    <a:pt x="329" y="189"/>
                  </a:lnTo>
                  <a:lnTo>
                    <a:pt x="309" y="214"/>
                  </a:lnTo>
                  <a:lnTo>
                    <a:pt x="259" y="259"/>
                  </a:lnTo>
                  <a:lnTo>
                    <a:pt x="218" y="292"/>
                  </a:lnTo>
                  <a:lnTo>
                    <a:pt x="202" y="304"/>
                  </a:lnTo>
                  <a:lnTo>
                    <a:pt x="119" y="354"/>
                  </a:lnTo>
                  <a:lnTo>
                    <a:pt x="119" y="354"/>
                  </a:lnTo>
                  <a:lnTo>
                    <a:pt x="111" y="383"/>
                  </a:lnTo>
                  <a:lnTo>
                    <a:pt x="95" y="428"/>
                  </a:lnTo>
                  <a:lnTo>
                    <a:pt x="70" y="485"/>
                  </a:lnTo>
                  <a:lnTo>
                    <a:pt x="41" y="547"/>
                  </a:lnTo>
                  <a:lnTo>
                    <a:pt x="21" y="621"/>
                  </a:lnTo>
                  <a:lnTo>
                    <a:pt x="13" y="654"/>
                  </a:lnTo>
                  <a:lnTo>
                    <a:pt x="4" y="691"/>
                  </a:lnTo>
                  <a:lnTo>
                    <a:pt x="0" y="728"/>
                  </a:lnTo>
                  <a:lnTo>
                    <a:pt x="0" y="765"/>
                  </a:lnTo>
                  <a:lnTo>
                    <a:pt x="4" y="802"/>
                  </a:lnTo>
                  <a:lnTo>
                    <a:pt x="13" y="835"/>
                  </a:lnTo>
                  <a:lnTo>
                    <a:pt x="13" y="835"/>
                  </a:lnTo>
                  <a:lnTo>
                    <a:pt x="21" y="847"/>
                  </a:lnTo>
                  <a:lnTo>
                    <a:pt x="33" y="860"/>
                  </a:lnTo>
                  <a:lnTo>
                    <a:pt x="50" y="868"/>
                  </a:lnTo>
                  <a:lnTo>
                    <a:pt x="70" y="876"/>
                  </a:lnTo>
                  <a:lnTo>
                    <a:pt x="119" y="884"/>
                  </a:lnTo>
                  <a:lnTo>
                    <a:pt x="173" y="892"/>
                  </a:lnTo>
                  <a:lnTo>
                    <a:pt x="226" y="905"/>
                  </a:lnTo>
                  <a:lnTo>
                    <a:pt x="255" y="913"/>
                  </a:lnTo>
                  <a:lnTo>
                    <a:pt x="280" y="925"/>
                  </a:lnTo>
                  <a:lnTo>
                    <a:pt x="305" y="938"/>
                  </a:lnTo>
                  <a:lnTo>
                    <a:pt x="325" y="954"/>
                  </a:lnTo>
                  <a:lnTo>
                    <a:pt x="342" y="975"/>
                  </a:lnTo>
                  <a:lnTo>
                    <a:pt x="358" y="999"/>
                  </a:lnTo>
                  <a:lnTo>
                    <a:pt x="358" y="999"/>
                  </a:lnTo>
                  <a:lnTo>
                    <a:pt x="366" y="1028"/>
                  </a:lnTo>
                  <a:lnTo>
                    <a:pt x="374" y="1057"/>
                  </a:lnTo>
                  <a:lnTo>
                    <a:pt x="379" y="1086"/>
                  </a:lnTo>
                  <a:lnTo>
                    <a:pt x="379" y="1119"/>
                  </a:lnTo>
                  <a:lnTo>
                    <a:pt x="379" y="1180"/>
                  </a:lnTo>
                  <a:lnTo>
                    <a:pt x="366" y="1242"/>
                  </a:lnTo>
                  <a:lnTo>
                    <a:pt x="366" y="1242"/>
                  </a:lnTo>
                  <a:lnTo>
                    <a:pt x="333" y="1386"/>
                  </a:lnTo>
                  <a:lnTo>
                    <a:pt x="309" y="1526"/>
                  </a:lnTo>
                  <a:lnTo>
                    <a:pt x="1189" y="1526"/>
                  </a:lnTo>
                  <a:lnTo>
                    <a:pt x="1189" y="1526"/>
                  </a:lnTo>
                  <a:lnTo>
                    <a:pt x="1172" y="1443"/>
                  </a:lnTo>
                  <a:lnTo>
                    <a:pt x="1147" y="1361"/>
                  </a:lnTo>
                  <a:lnTo>
                    <a:pt x="1115" y="1275"/>
                  </a:lnTo>
                  <a:lnTo>
                    <a:pt x="1073" y="1184"/>
                  </a:lnTo>
                  <a:lnTo>
                    <a:pt x="1073" y="1184"/>
                  </a:lnTo>
                  <a:lnTo>
                    <a:pt x="1049" y="1135"/>
                  </a:lnTo>
                  <a:lnTo>
                    <a:pt x="1028" y="1077"/>
                  </a:lnTo>
                  <a:lnTo>
                    <a:pt x="1016" y="1024"/>
                  </a:lnTo>
                  <a:lnTo>
                    <a:pt x="1008" y="966"/>
                  </a:lnTo>
                  <a:lnTo>
                    <a:pt x="1004" y="909"/>
                  </a:lnTo>
                  <a:lnTo>
                    <a:pt x="1008" y="851"/>
                  </a:lnTo>
                  <a:lnTo>
                    <a:pt x="1016" y="798"/>
                  </a:lnTo>
                  <a:lnTo>
                    <a:pt x="1024" y="744"/>
                  </a:lnTo>
                  <a:lnTo>
                    <a:pt x="1024" y="7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34"/>
            <p:cNvSpPr>
              <a:spLocks/>
            </p:cNvSpPr>
            <p:nvPr/>
          </p:nvSpPr>
          <p:spPr bwMode="auto">
            <a:xfrm>
              <a:off x="10628313" y="3690938"/>
              <a:ext cx="965200" cy="1311275"/>
            </a:xfrm>
            <a:custGeom>
              <a:avLst/>
              <a:gdLst>
                <a:gd name="T0" fmla="*/ 514 w 608"/>
                <a:gd name="T1" fmla="*/ 0 h 826"/>
                <a:gd name="T2" fmla="*/ 514 w 608"/>
                <a:gd name="T3" fmla="*/ 0 h 826"/>
                <a:gd name="T4" fmla="*/ 588 w 608"/>
                <a:gd name="T5" fmla="*/ 271 h 826"/>
                <a:gd name="T6" fmla="*/ 588 w 608"/>
                <a:gd name="T7" fmla="*/ 271 h 826"/>
                <a:gd name="T8" fmla="*/ 452 w 608"/>
                <a:gd name="T9" fmla="*/ 358 h 826"/>
                <a:gd name="T10" fmla="*/ 452 w 608"/>
                <a:gd name="T11" fmla="*/ 358 h 826"/>
                <a:gd name="T12" fmla="*/ 510 w 608"/>
                <a:gd name="T13" fmla="*/ 432 h 826"/>
                <a:gd name="T14" fmla="*/ 510 w 608"/>
                <a:gd name="T15" fmla="*/ 432 h 826"/>
                <a:gd name="T16" fmla="*/ 292 w 608"/>
                <a:gd name="T17" fmla="*/ 802 h 826"/>
                <a:gd name="T18" fmla="*/ 292 w 608"/>
                <a:gd name="T19" fmla="*/ 802 h 826"/>
                <a:gd name="T20" fmla="*/ 70 w 608"/>
                <a:gd name="T21" fmla="*/ 617 h 826"/>
                <a:gd name="T22" fmla="*/ 70 w 608"/>
                <a:gd name="T23" fmla="*/ 617 h 826"/>
                <a:gd name="T24" fmla="*/ 111 w 608"/>
                <a:gd name="T25" fmla="*/ 465 h 826"/>
                <a:gd name="T26" fmla="*/ 111 w 608"/>
                <a:gd name="T27" fmla="*/ 465 h 826"/>
                <a:gd name="T28" fmla="*/ 16 w 608"/>
                <a:gd name="T29" fmla="*/ 386 h 826"/>
                <a:gd name="T30" fmla="*/ 16 w 608"/>
                <a:gd name="T31" fmla="*/ 386 h 826"/>
                <a:gd name="T32" fmla="*/ 37 w 608"/>
                <a:gd name="T33" fmla="*/ 218 h 826"/>
                <a:gd name="T34" fmla="*/ 20 w 608"/>
                <a:gd name="T35" fmla="*/ 218 h 826"/>
                <a:gd name="T36" fmla="*/ 0 w 608"/>
                <a:gd name="T37" fmla="*/ 395 h 826"/>
                <a:gd name="T38" fmla="*/ 0 w 608"/>
                <a:gd name="T39" fmla="*/ 395 h 826"/>
                <a:gd name="T40" fmla="*/ 90 w 608"/>
                <a:gd name="T41" fmla="*/ 469 h 826"/>
                <a:gd name="T42" fmla="*/ 90 w 608"/>
                <a:gd name="T43" fmla="*/ 469 h 826"/>
                <a:gd name="T44" fmla="*/ 53 w 608"/>
                <a:gd name="T45" fmla="*/ 625 h 826"/>
                <a:gd name="T46" fmla="*/ 296 w 608"/>
                <a:gd name="T47" fmla="*/ 826 h 826"/>
                <a:gd name="T48" fmla="*/ 530 w 608"/>
                <a:gd name="T49" fmla="*/ 432 h 826"/>
                <a:gd name="T50" fmla="*/ 530 w 608"/>
                <a:gd name="T51" fmla="*/ 432 h 826"/>
                <a:gd name="T52" fmla="*/ 477 w 608"/>
                <a:gd name="T53" fmla="*/ 362 h 826"/>
                <a:gd name="T54" fmla="*/ 477 w 608"/>
                <a:gd name="T55" fmla="*/ 362 h 826"/>
                <a:gd name="T56" fmla="*/ 608 w 608"/>
                <a:gd name="T57" fmla="*/ 280 h 826"/>
                <a:gd name="T58" fmla="*/ 539 w 608"/>
                <a:gd name="T59" fmla="*/ 0 h 826"/>
                <a:gd name="T60" fmla="*/ 514 w 608"/>
                <a:gd name="T61" fmla="*/ 0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8" h="826">
                  <a:moveTo>
                    <a:pt x="514" y="0"/>
                  </a:moveTo>
                  <a:lnTo>
                    <a:pt x="514" y="0"/>
                  </a:lnTo>
                  <a:lnTo>
                    <a:pt x="588" y="271"/>
                  </a:lnTo>
                  <a:lnTo>
                    <a:pt x="588" y="271"/>
                  </a:lnTo>
                  <a:lnTo>
                    <a:pt x="452" y="358"/>
                  </a:lnTo>
                  <a:lnTo>
                    <a:pt x="452" y="358"/>
                  </a:lnTo>
                  <a:lnTo>
                    <a:pt x="510" y="432"/>
                  </a:lnTo>
                  <a:lnTo>
                    <a:pt x="510" y="432"/>
                  </a:lnTo>
                  <a:lnTo>
                    <a:pt x="292" y="802"/>
                  </a:lnTo>
                  <a:lnTo>
                    <a:pt x="292" y="802"/>
                  </a:lnTo>
                  <a:lnTo>
                    <a:pt x="70" y="617"/>
                  </a:lnTo>
                  <a:lnTo>
                    <a:pt x="70" y="617"/>
                  </a:lnTo>
                  <a:lnTo>
                    <a:pt x="111" y="465"/>
                  </a:lnTo>
                  <a:lnTo>
                    <a:pt x="111" y="465"/>
                  </a:lnTo>
                  <a:lnTo>
                    <a:pt x="16" y="386"/>
                  </a:lnTo>
                  <a:lnTo>
                    <a:pt x="16" y="386"/>
                  </a:lnTo>
                  <a:lnTo>
                    <a:pt x="37" y="218"/>
                  </a:lnTo>
                  <a:lnTo>
                    <a:pt x="20" y="218"/>
                  </a:lnTo>
                  <a:lnTo>
                    <a:pt x="0" y="395"/>
                  </a:lnTo>
                  <a:lnTo>
                    <a:pt x="0" y="395"/>
                  </a:lnTo>
                  <a:lnTo>
                    <a:pt x="90" y="469"/>
                  </a:lnTo>
                  <a:lnTo>
                    <a:pt x="90" y="469"/>
                  </a:lnTo>
                  <a:lnTo>
                    <a:pt x="53" y="625"/>
                  </a:lnTo>
                  <a:lnTo>
                    <a:pt x="296" y="826"/>
                  </a:lnTo>
                  <a:lnTo>
                    <a:pt x="530" y="432"/>
                  </a:lnTo>
                  <a:lnTo>
                    <a:pt x="530" y="432"/>
                  </a:lnTo>
                  <a:lnTo>
                    <a:pt x="477" y="362"/>
                  </a:lnTo>
                  <a:lnTo>
                    <a:pt x="477" y="362"/>
                  </a:lnTo>
                  <a:lnTo>
                    <a:pt x="608" y="280"/>
                  </a:lnTo>
                  <a:lnTo>
                    <a:pt x="539" y="0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D1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35"/>
            <p:cNvSpPr>
              <a:spLocks/>
            </p:cNvSpPr>
            <p:nvPr/>
          </p:nvSpPr>
          <p:spPr bwMode="auto">
            <a:xfrm>
              <a:off x="11268075" y="5316538"/>
              <a:ext cx="788988" cy="279400"/>
            </a:xfrm>
            <a:custGeom>
              <a:avLst/>
              <a:gdLst>
                <a:gd name="T0" fmla="*/ 49 w 497"/>
                <a:gd name="T1" fmla="*/ 0 h 176"/>
                <a:gd name="T2" fmla="*/ 0 w 497"/>
                <a:gd name="T3" fmla="*/ 139 h 176"/>
                <a:gd name="T4" fmla="*/ 0 w 497"/>
                <a:gd name="T5" fmla="*/ 139 h 176"/>
                <a:gd name="T6" fmla="*/ 45 w 497"/>
                <a:gd name="T7" fmla="*/ 148 h 176"/>
                <a:gd name="T8" fmla="*/ 168 w 497"/>
                <a:gd name="T9" fmla="*/ 160 h 176"/>
                <a:gd name="T10" fmla="*/ 243 w 497"/>
                <a:gd name="T11" fmla="*/ 168 h 176"/>
                <a:gd name="T12" fmla="*/ 329 w 497"/>
                <a:gd name="T13" fmla="*/ 172 h 176"/>
                <a:gd name="T14" fmla="*/ 415 w 497"/>
                <a:gd name="T15" fmla="*/ 176 h 176"/>
                <a:gd name="T16" fmla="*/ 497 w 497"/>
                <a:gd name="T17" fmla="*/ 172 h 176"/>
                <a:gd name="T18" fmla="*/ 497 w 497"/>
                <a:gd name="T19" fmla="*/ 172 h 176"/>
                <a:gd name="T20" fmla="*/ 473 w 497"/>
                <a:gd name="T21" fmla="*/ 119 h 176"/>
                <a:gd name="T22" fmla="*/ 448 w 497"/>
                <a:gd name="T23" fmla="*/ 74 h 176"/>
                <a:gd name="T24" fmla="*/ 423 w 497"/>
                <a:gd name="T25" fmla="*/ 33 h 176"/>
                <a:gd name="T26" fmla="*/ 49 w 497"/>
                <a:gd name="T2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7" h="176">
                  <a:moveTo>
                    <a:pt x="49" y="0"/>
                  </a:moveTo>
                  <a:lnTo>
                    <a:pt x="0" y="139"/>
                  </a:lnTo>
                  <a:lnTo>
                    <a:pt x="0" y="139"/>
                  </a:lnTo>
                  <a:lnTo>
                    <a:pt x="45" y="148"/>
                  </a:lnTo>
                  <a:lnTo>
                    <a:pt x="168" y="160"/>
                  </a:lnTo>
                  <a:lnTo>
                    <a:pt x="243" y="168"/>
                  </a:lnTo>
                  <a:lnTo>
                    <a:pt x="329" y="172"/>
                  </a:lnTo>
                  <a:lnTo>
                    <a:pt x="415" y="176"/>
                  </a:lnTo>
                  <a:lnTo>
                    <a:pt x="497" y="172"/>
                  </a:lnTo>
                  <a:lnTo>
                    <a:pt x="497" y="172"/>
                  </a:lnTo>
                  <a:lnTo>
                    <a:pt x="473" y="119"/>
                  </a:lnTo>
                  <a:lnTo>
                    <a:pt x="448" y="74"/>
                  </a:lnTo>
                  <a:lnTo>
                    <a:pt x="423" y="3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36"/>
            <p:cNvSpPr>
              <a:spLocks/>
            </p:cNvSpPr>
            <p:nvPr/>
          </p:nvSpPr>
          <p:spPr bwMode="auto">
            <a:xfrm>
              <a:off x="10739438" y="3743326"/>
              <a:ext cx="157163" cy="704850"/>
            </a:xfrm>
            <a:custGeom>
              <a:avLst/>
              <a:gdLst>
                <a:gd name="T0" fmla="*/ 12 w 99"/>
                <a:gd name="T1" fmla="*/ 226 h 444"/>
                <a:gd name="T2" fmla="*/ 12 w 99"/>
                <a:gd name="T3" fmla="*/ 226 h 444"/>
                <a:gd name="T4" fmla="*/ 8 w 99"/>
                <a:gd name="T5" fmla="*/ 288 h 444"/>
                <a:gd name="T6" fmla="*/ 8 w 99"/>
                <a:gd name="T7" fmla="*/ 345 h 444"/>
                <a:gd name="T8" fmla="*/ 8 w 99"/>
                <a:gd name="T9" fmla="*/ 395 h 444"/>
                <a:gd name="T10" fmla="*/ 8 w 99"/>
                <a:gd name="T11" fmla="*/ 395 h 444"/>
                <a:gd name="T12" fmla="*/ 4 w 99"/>
                <a:gd name="T13" fmla="*/ 415 h 444"/>
                <a:gd name="T14" fmla="*/ 0 w 99"/>
                <a:gd name="T15" fmla="*/ 436 h 444"/>
                <a:gd name="T16" fmla="*/ 16 w 99"/>
                <a:gd name="T17" fmla="*/ 444 h 444"/>
                <a:gd name="T18" fmla="*/ 16 w 99"/>
                <a:gd name="T19" fmla="*/ 444 h 444"/>
                <a:gd name="T20" fmla="*/ 20 w 99"/>
                <a:gd name="T21" fmla="*/ 419 h 444"/>
                <a:gd name="T22" fmla="*/ 25 w 99"/>
                <a:gd name="T23" fmla="*/ 395 h 444"/>
                <a:gd name="T24" fmla="*/ 25 w 99"/>
                <a:gd name="T25" fmla="*/ 345 h 444"/>
                <a:gd name="T26" fmla="*/ 25 w 99"/>
                <a:gd name="T27" fmla="*/ 345 h 444"/>
                <a:gd name="T28" fmla="*/ 25 w 99"/>
                <a:gd name="T29" fmla="*/ 288 h 444"/>
                <a:gd name="T30" fmla="*/ 29 w 99"/>
                <a:gd name="T31" fmla="*/ 230 h 444"/>
                <a:gd name="T32" fmla="*/ 29 w 99"/>
                <a:gd name="T33" fmla="*/ 230 h 444"/>
                <a:gd name="T34" fmla="*/ 37 w 99"/>
                <a:gd name="T35" fmla="*/ 172 h 444"/>
                <a:gd name="T36" fmla="*/ 49 w 99"/>
                <a:gd name="T37" fmla="*/ 119 h 444"/>
                <a:gd name="T38" fmla="*/ 74 w 99"/>
                <a:gd name="T39" fmla="*/ 66 h 444"/>
                <a:gd name="T40" fmla="*/ 99 w 99"/>
                <a:gd name="T41" fmla="*/ 20 h 444"/>
                <a:gd name="T42" fmla="*/ 94 w 99"/>
                <a:gd name="T43" fmla="*/ 0 h 444"/>
                <a:gd name="T44" fmla="*/ 94 w 99"/>
                <a:gd name="T45" fmla="*/ 0 h 444"/>
                <a:gd name="T46" fmla="*/ 66 w 99"/>
                <a:gd name="T47" fmla="*/ 49 h 444"/>
                <a:gd name="T48" fmla="*/ 41 w 99"/>
                <a:gd name="T49" fmla="*/ 107 h 444"/>
                <a:gd name="T50" fmla="*/ 20 w 99"/>
                <a:gd name="T51" fmla="*/ 168 h 444"/>
                <a:gd name="T52" fmla="*/ 12 w 99"/>
                <a:gd name="T53" fmla="*/ 226 h 444"/>
                <a:gd name="T54" fmla="*/ 12 w 99"/>
                <a:gd name="T55" fmla="*/ 22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9" h="444">
                  <a:moveTo>
                    <a:pt x="12" y="226"/>
                  </a:moveTo>
                  <a:lnTo>
                    <a:pt x="12" y="226"/>
                  </a:lnTo>
                  <a:lnTo>
                    <a:pt x="8" y="288"/>
                  </a:lnTo>
                  <a:lnTo>
                    <a:pt x="8" y="345"/>
                  </a:lnTo>
                  <a:lnTo>
                    <a:pt x="8" y="395"/>
                  </a:lnTo>
                  <a:lnTo>
                    <a:pt x="8" y="395"/>
                  </a:lnTo>
                  <a:lnTo>
                    <a:pt x="4" y="415"/>
                  </a:lnTo>
                  <a:lnTo>
                    <a:pt x="0" y="436"/>
                  </a:lnTo>
                  <a:lnTo>
                    <a:pt x="16" y="444"/>
                  </a:lnTo>
                  <a:lnTo>
                    <a:pt x="16" y="444"/>
                  </a:lnTo>
                  <a:lnTo>
                    <a:pt x="20" y="419"/>
                  </a:lnTo>
                  <a:lnTo>
                    <a:pt x="25" y="395"/>
                  </a:lnTo>
                  <a:lnTo>
                    <a:pt x="25" y="345"/>
                  </a:lnTo>
                  <a:lnTo>
                    <a:pt x="25" y="345"/>
                  </a:lnTo>
                  <a:lnTo>
                    <a:pt x="25" y="288"/>
                  </a:lnTo>
                  <a:lnTo>
                    <a:pt x="29" y="230"/>
                  </a:lnTo>
                  <a:lnTo>
                    <a:pt x="29" y="230"/>
                  </a:lnTo>
                  <a:lnTo>
                    <a:pt x="37" y="172"/>
                  </a:lnTo>
                  <a:lnTo>
                    <a:pt x="49" y="119"/>
                  </a:lnTo>
                  <a:lnTo>
                    <a:pt x="74" y="66"/>
                  </a:lnTo>
                  <a:lnTo>
                    <a:pt x="99" y="2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6" y="49"/>
                  </a:lnTo>
                  <a:lnTo>
                    <a:pt x="41" y="107"/>
                  </a:lnTo>
                  <a:lnTo>
                    <a:pt x="20" y="168"/>
                  </a:lnTo>
                  <a:lnTo>
                    <a:pt x="12" y="226"/>
                  </a:lnTo>
                  <a:lnTo>
                    <a:pt x="12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37"/>
            <p:cNvSpPr>
              <a:spLocks/>
            </p:cNvSpPr>
            <p:nvPr/>
          </p:nvSpPr>
          <p:spPr bwMode="auto">
            <a:xfrm>
              <a:off x="11737975" y="3781426"/>
              <a:ext cx="952500" cy="1566863"/>
            </a:xfrm>
            <a:custGeom>
              <a:avLst/>
              <a:gdLst>
                <a:gd name="T0" fmla="*/ 119 w 600"/>
                <a:gd name="T1" fmla="*/ 0 h 987"/>
                <a:gd name="T2" fmla="*/ 119 w 600"/>
                <a:gd name="T3" fmla="*/ 0 h 987"/>
                <a:gd name="T4" fmla="*/ 140 w 600"/>
                <a:gd name="T5" fmla="*/ 21 h 987"/>
                <a:gd name="T6" fmla="*/ 193 w 600"/>
                <a:gd name="T7" fmla="*/ 87 h 987"/>
                <a:gd name="T8" fmla="*/ 226 w 600"/>
                <a:gd name="T9" fmla="*/ 136 h 987"/>
                <a:gd name="T10" fmla="*/ 263 w 600"/>
                <a:gd name="T11" fmla="*/ 194 h 987"/>
                <a:gd name="T12" fmla="*/ 304 w 600"/>
                <a:gd name="T13" fmla="*/ 264 h 987"/>
                <a:gd name="T14" fmla="*/ 341 w 600"/>
                <a:gd name="T15" fmla="*/ 342 h 987"/>
                <a:gd name="T16" fmla="*/ 341 w 600"/>
                <a:gd name="T17" fmla="*/ 342 h 987"/>
                <a:gd name="T18" fmla="*/ 411 w 600"/>
                <a:gd name="T19" fmla="*/ 477 h 987"/>
                <a:gd name="T20" fmla="*/ 498 w 600"/>
                <a:gd name="T21" fmla="*/ 650 h 987"/>
                <a:gd name="T22" fmla="*/ 535 w 600"/>
                <a:gd name="T23" fmla="*/ 741 h 987"/>
                <a:gd name="T24" fmla="*/ 572 w 600"/>
                <a:gd name="T25" fmla="*/ 827 h 987"/>
                <a:gd name="T26" fmla="*/ 584 w 600"/>
                <a:gd name="T27" fmla="*/ 872 h 987"/>
                <a:gd name="T28" fmla="*/ 592 w 600"/>
                <a:gd name="T29" fmla="*/ 913 h 987"/>
                <a:gd name="T30" fmla="*/ 600 w 600"/>
                <a:gd name="T31" fmla="*/ 950 h 987"/>
                <a:gd name="T32" fmla="*/ 600 w 600"/>
                <a:gd name="T33" fmla="*/ 987 h 987"/>
                <a:gd name="T34" fmla="*/ 345 w 600"/>
                <a:gd name="T35" fmla="*/ 856 h 987"/>
                <a:gd name="T36" fmla="*/ 345 w 600"/>
                <a:gd name="T37" fmla="*/ 856 h 987"/>
                <a:gd name="T38" fmla="*/ 259 w 600"/>
                <a:gd name="T39" fmla="*/ 716 h 987"/>
                <a:gd name="T40" fmla="*/ 177 w 600"/>
                <a:gd name="T41" fmla="*/ 597 h 987"/>
                <a:gd name="T42" fmla="*/ 132 w 600"/>
                <a:gd name="T43" fmla="*/ 535 h 987"/>
                <a:gd name="T44" fmla="*/ 90 w 600"/>
                <a:gd name="T45" fmla="*/ 482 h 987"/>
                <a:gd name="T46" fmla="*/ 90 w 600"/>
                <a:gd name="T47" fmla="*/ 482 h 987"/>
                <a:gd name="T48" fmla="*/ 58 w 600"/>
                <a:gd name="T49" fmla="*/ 432 h 987"/>
                <a:gd name="T50" fmla="*/ 29 w 600"/>
                <a:gd name="T51" fmla="*/ 383 h 987"/>
                <a:gd name="T52" fmla="*/ 12 w 600"/>
                <a:gd name="T53" fmla="*/ 338 h 987"/>
                <a:gd name="T54" fmla="*/ 4 w 600"/>
                <a:gd name="T55" fmla="*/ 292 h 987"/>
                <a:gd name="T56" fmla="*/ 0 w 600"/>
                <a:gd name="T57" fmla="*/ 251 h 987"/>
                <a:gd name="T58" fmla="*/ 0 w 600"/>
                <a:gd name="T59" fmla="*/ 214 h 987"/>
                <a:gd name="T60" fmla="*/ 8 w 600"/>
                <a:gd name="T61" fmla="*/ 177 h 987"/>
                <a:gd name="T62" fmla="*/ 16 w 600"/>
                <a:gd name="T63" fmla="*/ 148 h 987"/>
                <a:gd name="T64" fmla="*/ 16 w 600"/>
                <a:gd name="T65" fmla="*/ 148 h 987"/>
                <a:gd name="T66" fmla="*/ 49 w 600"/>
                <a:gd name="T67" fmla="*/ 95 h 987"/>
                <a:gd name="T68" fmla="*/ 82 w 600"/>
                <a:gd name="T69" fmla="*/ 50 h 987"/>
                <a:gd name="T70" fmla="*/ 119 w 600"/>
                <a:gd name="T71" fmla="*/ 0 h 987"/>
                <a:gd name="T72" fmla="*/ 119 w 600"/>
                <a:gd name="T73" fmla="*/ 0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0" h="987">
                  <a:moveTo>
                    <a:pt x="119" y="0"/>
                  </a:moveTo>
                  <a:lnTo>
                    <a:pt x="119" y="0"/>
                  </a:lnTo>
                  <a:lnTo>
                    <a:pt x="140" y="21"/>
                  </a:lnTo>
                  <a:lnTo>
                    <a:pt x="193" y="87"/>
                  </a:lnTo>
                  <a:lnTo>
                    <a:pt x="226" y="136"/>
                  </a:lnTo>
                  <a:lnTo>
                    <a:pt x="263" y="194"/>
                  </a:lnTo>
                  <a:lnTo>
                    <a:pt x="304" y="264"/>
                  </a:lnTo>
                  <a:lnTo>
                    <a:pt x="341" y="342"/>
                  </a:lnTo>
                  <a:lnTo>
                    <a:pt x="341" y="342"/>
                  </a:lnTo>
                  <a:lnTo>
                    <a:pt x="411" y="477"/>
                  </a:lnTo>
                  <a:lnTo>
                    <a:pt x="498" y="650"/>
                  </a:lnTo>
                  <a:lnTo>
                    <a:pt x="535" y="741"/>
                  </a:lnTo>
                  <a:lnTo>
                    <a:pt x="572" y="827"/>
                  </a:lnTo>
                  <a:lnTo>
                    <a:pt x="584" y="872"/>
                  </a:lnTo>
                  <a:lnTo>
                    <a:pt x="592" y="913"/>
                  </a:lnTo>
                  <a:lnTo>
                    <a:pt x="600" y="950"/>
                  </a:lnTo>
                  <a:lnTo>
                    <a:pt x="600" y="987"/>
                  </a:lnTo>
                  <a:lnTo>
                    <a:pt x="345" y="856"/>
                  </a:lnTo>
                  <a:lnTo>
                    <a:pt x="345" y="856"/>
                  </a:lnTo>
                  <a:lnTo>
                    <a:pt x="259" y="716"/>
                  </a:lnTo>
                  <a:lnTo>
                    <a:pt x="177" y="597"/>
                  </a:lnTo>
                  <a:lnTo>
                    <a:pt x="132" y="535"/>
                  </a:lnTo>
                  <a:lnTo>
                    <a:pt x="90" y="482"/>
                  </a:lnTo>
                  <a:lnTo>
                    <a:pt x="90" y="482"/>
                  </a:lnTo>
                  <a:lnTo>
                    <a:pt x="58" y="432"/>
                  </a:lnTo>
                  <a:lnTo>
                    <a:pt x="29" y="383"/>
                  </a:lnTo>
                  <a:lnTo>
                    <a:pt x="12" y="338"/>
                  </a:lnTo>
                  <a:lnTo>
                    <a:pt x="4" y="292"/>
                  </a:lnTo>
                  <a:lnTo>
                    <a:pt x="0" y="251"/>
                  </a:lnTo>
                  <a:lnTo>
                    <a:pt x="0" y="214"/>
                  </a:lnTo>
                  <a:lnTo>
                    <a:pt x="8" y="177"/>
                  </a:lnTo>
                  <a:lnTo>
                    <a:pt x="16" y="148"/>
                  </a:lnTo>
                  <a:lnTo>
                    <a:pt x="16" y="148"/>
                  </a:lnTo>
                  <a:lnTo>
                    <a:pt x="49" y="95"/>
                  </a:lnTo>
                  <a:lnTo>
                    <a:pt x="82" y="5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38"/>
            <p:cNvSpPr>
              <a:spLocks/>
            </p:cNvSpPr>
            <p:nvPr/>
          </p:nvSpPr>
          <p:spPr bwMode="auto">
            <a:xfrm>
              <a:off x="11123613" y="5740401"/>
              <a:ext cx="66675" cy="65088"/>
            </a:xfrm>
            <a:custGeom>
              <a:avLst/>
              <a:gdLst>
                <a:gd name="T0" fmla="*/ 21 w 42"/>
                <a:gd name="T1" fmla="*/ 0 h 41"/>
                <a:gd name="T2" fmla="*/ 21 w 42"/>
                <a:gd name="T3" fmla="*/ 0 h 41"/>
                <a:gd name="T4" fmla="*/ 29 w 42"/>
                <a:gd name="T5" fmla="*/ 4 h 41"/>
                <a:gd name="T6" fmla="*/ 33 w 42"/>
                <a:gd name="T7" fmla="*/ 8 h 41"/>
                <a:gd name="T8" fmla="*/ 37 w 42"/>
                <a:gd name="T9" fmla="*/ 12 h 41"/>
                <a:gd name="T10" fmla="*/ 42 w 42"/>
                <a:gd name="T11" fmla="*/ 20 h 41"/>
                <a:gd name="T12" fmla="*/ 42 w 42"/>
                <a:gd name="T13" fmla="*/ 20 h 41"/>
                <a:gd name="T14" fmla="*/ 37 w 42"/>
                <a:gd name="T15" fmla="*/ 29 h 41"/>
                <a:gd name="T16" fmla="*/ 33 w 42"/>
                <a:gd name="T17" fmla="*/ 37 h 41"/>
                <a:gd name="T18" fmla="*/ 29 w 42"/>
                <a:gd name="T19" fmla="*/ 41 h 41"/>
                <a:gd name="T20" fmla="*/ 21 w 42"/>
                <a:gd name="T21" fmla="*/ 41 h 41"/>
                <a:gd name="T22" fmla="*/ 21 w 42"/>
                <a:gd name="T23" fmla="*/ 41 h 41"/>
                <a:gd name="T24" fmla="*/ 13 w 42"/>
                <a:gd name="T25" fmla="*/ 41 h 41"/>
                <a:gd name="T26" fmla="*/ 9 w 42"/>
                <a:gd name="T27" fmla="*/ 37 h 41"/>
                <a:gd name="T28" fmla="*/ 5 w 42"/>
                <a:gd name="T29" fmla="*/ 29 h 41"/>
                <a:gd name="T30" fmla="*/ 0 w 42"/>
                <a:gd name="T31" fmla="*/ 20 h 41"/>
                <a:gd name="T32" fmla="*/ 0 w 42"/>
                <a:gd name="T33" fmla="*/ 20 h 41"/>
                <a:gd name="T34" fmla="*/ 5 w 42"/>
                <a:gd name="T35" fmla="*/ 12 h 41"/>
                <a:gd name="T36" fmla="*/ 9 w 42"/>
                <a:gd name="T37" fmla="*/ 8 h 41"/>
                <a:gd name="T38" fmla="*/ 13 w 42"/>
                <a:gd name="T39" fmla="*/ 4 h 41"/>
                <a:gd name="T40" fmla="*/ 21 w 42"/>
                <a:gd name="T41" fmla="*/ 0 h 41"/>
                <a:gd name="T42" fmla="*/ 21 w 42"/>
                <a:gd name="T4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1">
                  <a:moveTo>
                    <a:pt x="21" y="0"/>
                  </a:moveTo>
                  <a:lnTo>
                    <a:pt x="21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7" y="12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37" y="29"/>
                  </a:lnTo>
                  <a:lnTo>
                    <a:pt x="33" y="37"/>
                  </a:lnTo>
                  <a:lnTo>
                    <a:pt x="29" y="41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1"/>
                  </a:lnTo>
                  <a:lnTo>
                    <a:pt x="9" y="37"/>
                  </a:lnTo>
                  <a:lnTo>
                    <a:pt x="5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9A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39"/>
            <p:cNvSpPr>
              <a:spLocks/>
            </p:cNvSpPr>
            <p:nvPr/>
          </p:nvSpPr>
          <p:spPr bwMode="auto">
            <a:xfrm>
              <a:off x="9799638" y="4473576"/>
              <a:ext cx="1304925" cy="1162050"/>
            </a:xfrm>
            <a:custGeom>
              <a:avLst/>
              <a:gdLst>
                <a:gd name="T0" fmla="*/ 0 w 822"/>
                <a:gd name="T1" fmla="*/ 91 h 732"/>
                <a:gd name="T2" fmla="*/ 448 w 822"/>
                <a:gd name="T3" fmla="*/ 0 h 732"/>
                <a:gd name="T4" fmla="*/ 822 w 822"/>
                <a:gd name="T5" fmla="*/ 654 h 732"/>
                <a:gd name="T6" fmla="*/ 366 w 822"/>
                <a:gd name="T7" fmla="*/ 732 h 732"/>
                <a:gd name="T8" fmla="*/ 0 w 822"/>
                <a:gd name="T9" fmla="*/ 91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732">
                  <a:moveTo>
                    <a:pt x="0" y="91"/>
                  </a:moveTo>
                  <a:lnTo>
                    <a:pt x="448" y="0"/>
                  </a:lnTo>
                  <a:lnTo>
                    <a:pt x="822" y="654"/>
                  </a:lnTo>
                  <a:lnTo>
                    <a:pt x="366" y="73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8F2E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0"/>
            <p:cNvSpPr>
              <a:spLocks/>
            </p:cNvSpPr>
            <p:nvPr/>
          </p:nvSpPr>
          <p:spPr bwMode="auto">
            <a:xfrm>
              <a:off x="10615613" y="5008563"/>
              <a:ext cx="750888" cy="327025"/>
            </a:xfrm>
            <a:custGeom>
              <a:avLst/>
              <a:gdLst>
                <a:gd name="T0" fmla="*/ 460 w 473"/>
                <a:gd name="T1" fmla="*/ 107 h 206"/>
                <a:gd name="T2" fmla="*/ 460 w 473"/>
                <a:gd name="T3" fmla="*/ 107 h 206"/>
                <a:gd name="T4" fmla="*/ 415 w 473"/>
                <a:gd name="T5" fmla="*/ 107 h 206"/>
                <a:gd name="T6" fmla="*/ 378 w 473"/>
                <a:gd name="T7" fmla="*/ 103 h 206"/>
                <a:gd name="T8" fmla="*/ 362 w 473"/>
                <a:gd name="T9" fmla="*/ 103 h 206"/>
                <a:gd name="T10" fmla="*/ 353 w 473"/>
                <a:gd name="T11" fmla="*/ 95 h 206"/>
                <a:gd name="T12" fmla="*/ 353 w 473"/>
                <a:gd name="T13" fmla="*/ 95 h 206"/>
                <a:gd name="T14" fmla="*/ 226 w 473"/>
                <a:gd name="T15" fmla="*/ 17 h 206"/>
                <a:gd name="T16" fmla="*/ 119 w 473"/>
                <a:gd name="T17" fmla="*/ 0 h 206"/>
                <a:gd name="T18" fmla="*/ 20 w 473"/>
                <a:gd name="T19" fmla="*/ 37 h 206"/>
                <a:gd name="T20" fmla="*/ 20 w 473"/>
                <a:gd name="T21" fmla="*/ 37 h 206"/>
                <a:gd name="T22" fmla="*/ 24 w 473"/>
                <a:gd name="T23" fmla="*/ 42 h 206"/>
                <a:gd name="T24" fmla="*/ 24 w 473"/>
                <a:gd name="T25" fmla="*/ 50 h 206"/>
                <a:gd name="T26" fmla="*/ 37 w 473"/>
                <a:gd name="T27" fmla="*/ 54 h 206"/>
                <a:gd name="T28" fmla="*/ 45 w 473"/>
                <a:gd name="T29" fmla="*/ 54 h 206"/>
                <a:gd name="T30" fmla="*/ 57 w 473"/>
                <a:gd name="T31" fmla="*/ 50 h 206"/>
                <a:gd name="T32" fmla="*/ 115 w 473"/>
                <a:gd name="T33" fmla="*/ 33 h 206"/>
                <a:gd name="T34" fmla="*/ 205 w 473"/>
                <a:gd name="T35" fmla="*/ 50 h 206"/>
                <a:gd name="T36" fmla="*/ 205 w 473"/>
                <a:gd name="T37" fmla="*/ 50 h 206"/>
                <a:gd name="T38" fmla="*/ 103 w 473"/>
                <a:gd name="T39" fmla="*/ 66 h 206"/>
                <a:gd name="T40" fmla="*/ 103 w 473"/>
                <a:gd name="T41" fmla="*/ 66 h 206"/>
                <a:gd name="T42" fmla="*/ 45 w 473"/>
                <a:gd name="T43" fmla="*/ 91 h 206"/>
                <a:gd name="T44" fmla="*/ 0 w 473"/>
                <a:gd name="T45" fmla="*/ 111 h 206"/>
                <a:gd name="T46" fmla="*/ 0 w 473"/>
                <a:gd name="T47" fmla="*/ 111 h 206"/>
                <a:gd name="T48" fmla="*/ 0 w 473"/>
                <a:gd name="T49" fmla="*/ 116 h 206"/>
                <a:gd name="T50" fmla="*/ 4 w 473"/>
                <a:gd name="T51" fmla="*/ 124 h 206"/>
                <a:gd name="T52" fmla="*/ 4 w 473"/>
                <a:gd name="T53" fmla="*/ 128 h 206"/>
                <a:gd name="T54" fmla="*/ 12 w 473"/>
                <a:gd name="T55" fmla="*/ 128 h 206"/>
                <a:gd name="T56" fmla="*/ 20 w 473"/>
                <a:gd name="T57" fmla="*/ 132 h 206"/>
                <a:gd name="T58" fmla="*/ 33 w 473"/>
                <a:gd name="T59" fmla="*/ 128 h 206"/>
                <a:gd name="T60" fmla="*/ 33 w 473"/>
                <a:gd name="T61" fmla="*/ 128 h 206"/>
                <a:gd name="T62" fmla="*/ 28 w 473"/>
                <a:gd name="T63" fmla="*/ 132 h 206"/>
                <a:gd name="T64" fmla="*/ 28 w 473"/>
                <a:gd name="T65" fmla="*/ 140 h 206"/>
                <a:gd name="T66" fmla="*/ 28 w 473"/>
                <a:gd name="T67" fmla="*/ 144 h 206"/>
                <a:gd name="T68" fmla="*/ 33 w 473"/>
                <a:gd name="T69" fmla="*/ 148 h 206"/>
                <a:gd name="T70" fmla="*/ 37 w 473"/>
                <a:gd name="T71" fmla="*/ 148 h 206"/>
                <a:gd name="T72" fmla="*/ 49 w 473"/>
                <a:gd name="T73" fmla="*/ 148 h 206"/>
                <a:gd name="T74" fmla="*/ 111 w 473"/>
                <a:gd name="T75" fmla="*/ 144 h 206"/>
                <a:gd name="T76" fmla="*/ 181 w 473"/>
                <a:gd name="T77" fmla="*/ 153 h 206"/>
                <a:gd name="T78" fmla="*/ 111 w 473"/>
                <a:gd name="T79" fmla="*/ 157 h 206"/>
                <a:gd name="T80" fmla="*/ 70 w 473"/>
                <a:gd name="T81" fmla="*/ 165 h 206"/>
                <a:gd name="T82" fmla="*/ 70 w 473"/>
                <a:gd name="T83" fmla="*/ 165 h 206"/>
                <a:gd name="T84" fmla="*/ 70 w 473"/>
                <a:gd name="T85" fmla="*/ 169 h 206"/>
                <a:gd name="T86" fmla="*/ 70 w 473"/>
                <a:gd name="T87" fmla="*/ 173 h 206"/>
                <a:gd name="T88" fmla="*/ 78 w 473"/>
                <a:gd name="T89" fmla="*/ 181 h 206"/>
                <a:gd name="T90" fmla="*/ 94 w 473"/>
                <a:gd name="T91" fmla="*/ 181 h 206"/>
                <a:gd name="T92" fmla="*/ 94 w 473"/>
                <a:gd name="T93" fmla="*/ 181 h 206"/>
                <a:gd name="T94" fmla="*/ 148 w 473"/>
                <a:gd name="T95" fmla="*/ 177 h 206"/>
                <a:gd name="T96" fmla="*/ 205 w 473"/>
                <a:gd name="T97" fmla="*/ 177 h 206"/>
                <a:gd name="T98" fmla="*/ 205 w 473"/>
                <a:gd name="T99" fmla="*/ 177 h 206"/>
                <a:gd name="T100" fmla="*/ 304 w 473"/>
                <a:gd name="T101" fmla="*/ 202 h 206"/>
                <a:gd name="T102" fmla="*/ 304 w 473"/>
                <a:gd name="T103" fmla="*/ 202 h 206"/>
                <a:gd name="T104" fmla="*/ 329 w 473"/>
                <a:gd name="T105" fmla="*/ 202 h 206"/>
                <a:gd name="T106" fmla="*/ 345 w 473"/>
                <a:gd name="T107" fmla="*/ 202 h 206"/>
                <a:gd name="T108" fmla="*/ 366 w 473"/>
                <a:gd name="T109" fmla="*/ 202 h 206"/>
                <a:gd name="T110" fmla="*/ 468 w 473"/>
                <a:gd name="T111" fmla="*/ 206 h 206"/>
                <a:gd name="T112" fmla="*/ 468 w 473"/>
                <a:gd name="T113" fmla="*/ 206 h 206"/>
                <a:gd name="T114" fmla="*/ 468 w 473"/>
                <a:gd name="T115" fmla="*/ 198 h 206"/>
                <a:gd name="T116" fmla="*/ 473 w 473"/>
                <a:gd name="T117" fmla="*/ 177 h 206"/>
                <a:gd name="T118" fmla="*/ 468 w 473"/>
                <a:gd name="T119" fmla="*/ 144 h 206"/>
                <a:gd name="T120" fmla="*/ 464 w 473"/>
                <a:gd name="T121" fmla="*/ 128 h 206"/>
                <a:gd name="T122" fmla="*/ 460 w 473"/>
                <a:gd name="T123" fmla="*/ 107 h 206"/>
                <a:gd name="T124" fmla="*/ 460 w 473"/>
                <a:gd name="T125" fmla="*/ 10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3" h="206">
                  <a:moveTo>
                    <a:pt x="460" y="107"/>
                  </a:moveTo>
                  <a:lnTo>
                    <a:pt x="460" y="107"/>
                  </a:lnTo>
                  <a:lnTo>
                    <a:pt x="415" y="107"/>
                  </a:lnTo>
                  <a:lnTo>
                    <a:pt x="378" y="103"/>
                  </a:lnTo>
                  <a:lnTo>
                    <a:pt x="362" y="103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226" y="17"/>
                  </a:lnTo>
                  <a:lnTo>
                    <a:pt x="119" y="0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4" y="42"/>
                  </a:lnTo>
                  <a:lnTo>
                    <a:pt x="24" y="50"/>
                  </a:lnTo>
                  <a:lnTo>
                    <a:pt x="37" y="54"/>
                  </a:lnTo>
                  <a:lnTo>
                    <a:pt x="45" y="54"/>
                  </a:lnTo>
                  <a:lnTo>
                    <a:pt x="57" y="50"/>
                  </a:lnTo>
                  <a:lnTo>
                    <a:pt x="115" y="33"/>
                  </a:lnTo>
                  <a:lnTo>
                    <a:pt x="205" y="50"/>
                  </a:lnTo>
                  <a:lnTo>
                    <a:pt x="205" y="50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45" y="9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4" y="124"/>
                  </a:lnTo>
                  <a:lnTo>
                    <a:pt x="4" y="128"/>
                  </a:lnTo>
                  <a:lnTo>
                    <a:pt x="12" y="128"/>
                  </a:lnTo>
                  <a:lnTo>
                    <a:pt x="20" y="132"/>
                  </a:lnTo>
                  <a:lnTo>
                    <a:pt x="33" y="128"/>
                  </a:lnTo>
                  <a:lnTo>
                    <a:pt x="33" y="128"/>
                  </a:lnTo>
                  <a:lnTo>
                    <a:pt x="28" y="132"/>
                  </a:lnTo>
                  <a:lnTo>
                    <a:pt x="28" y="140"/>
                  </a:lnTo>
                  <a:lnTo>
                    <a:pt x="28" y="144"/>
                  </a:lnTo>
                  <a:lnTo>
                    <a:pt x="33" y="148"/>
                  </a:lnTo>
                  <a:lnTo>
                    <a:pt x="37" y="148"/>
                  </a:lnTo>
                  <a:lnTo>
                    <a:pt x="49" y="148"/>
                  </a:lnTo>
                  <a:lnTo>
                    <a:pt x="111" y="144"/>
                  </a:lnTo>
                  <a:lnTo>
                    <a:pt x="181" y="153"/>
                  </a:lnTo>
                  <a:lnTo>
                    <a:pt x="111" y="157"/>
                  </a:lnTo>
                  <a:lnTo>
                    <a:pt x="70" y="165"/>
                  </a:lnTo>
                  <a:lnTo>
                    <a:pt x="70" y="165"/>
                  </a:lnTo>
                  <a:lnTo>
                    <a:pt x="70" y="169"/>
                  </a:lnTo>
                  <a:lnTo>
                    <a:pt x="70" y="173"/>
                  </a:lnTo>
                  <a:lnTo>
                    <a:pt x="78" y="181"/>
                  </a:lnTo>
                  <a:lnTo>
                    <a:pt x="94" y="181"/>
                  </a:lnTo>
                  <a:lnTo>
                    <a:pt x="94" y="181"/>
                  </a:lnTo>
                  <a:lnTo>
                    <a:pt x="148" y="177"/>
                  </a:lnTo>
                  <a:lnTo>
                    <a:pt x="205" y="177"/>
                  </a:lnTo>
                  <a:lnTo>
                    <a:pt x="205" y="177"/>
                  </a:lnTo>
                  <a:lnTo>
                    <a:pt x="304" y="202"/>
                  </a:lnTo>
                  <a:lnTo>
                    <a:pt x="304" y="202"/>
                  </a:lnTo>
                  <a:lnTo>
                    <a:pt x="329" y="202"/>
                  </a:lnTo>
                  <a:lnTo>
                    <a:pt x="345" y="202"/>
                  </a:lnTo>
                  <a:lnTo>
                    <a:pt x="366" y="202"/>
                  </a:lnTo>
                  <a:lnTo>
                    <a:pt x="468" y="206"/>
                  </a:lnTo>
                  <a:lnTo>
                    <a:pt x="468" y="206"/>
                  </a:lnTo>
                  <a:lnTo>
                    <a:pt x="468" y="198"/>
                  </a:lnTo>
                  <a:lnTo>
                    <a:pt x="473" y="177"/>
                  </a:lnTo>
                  <a:lnTo>
                    <a:pt x="468" y="144"/>
                  </a:lnTo>
                  <a:lnTo>
                    <a:pt x="464" y="128"/>
                  </a:lnTo>
                  <a:lnTo>
                    <a:pt x="460" y="107"/>
                  </a:lnTo>
                  <a:lnTo>
                    <a:pt x="460" y="107"/>
                  </a:lnTo>
                  <a:close/>
                </a:path>
              </a:pathLst>
            </a:custGeom>
            <a:solidFill>
              <a:srgbClr val="F0B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1"/>
            <p:cNvSpPr>
              <a:spLocks/>
            </p:cNvSpPr>
            <p:nvPr/>
          </p:nvSpPr>
          <p:spPr bwMode="auto">
            <a:xfrm>
              <a:off x="10556875" y="3246438"/>
              <a:ext cx="84138" cy="46038"/>
            </a:xfrm>
            <a:custGeom>
              <a:avLst/>
              <a:gdLst>
                <a:gd name="T0" fmla="*/ 20 w 53"/>
                <a:gd name="T1" fmla="*/ 29 h 29"/>
                <a:gd name="T2" fmla="*/ 20 w 53"/>
                <a:gd name="T3" fmla="*/ 29 h 29"/>
                <a:gd name="T4" fmla="*/ 4 w 53"/>
                <a:gd name="T5" fmla="*/ 29 h 29"/>
                <a:gd name="T6" fmla="*/ 0 w 53"/>
                <a:gd name="T7" fmla="*/ 21 h 29"/>
                <a:gd name="T8" fmla="*/ 0 w 53"/>
                <a:gd name="T9" fmla="*/ 13 h 29"/>
                <a:gd name="T10" fmla="*/ 4 w 53"/>
                <a:gd name="T11" fmla="*/ 0 h 29"/>
                <a:gd name="T12" fmla="*/ 4 w 53"/>
                <a:gd name="T13" fmla="*/ 0 h 29"/>
                <a:gd name="T14" fmla="*/ 12 w 53"/>
                <a:gd name="T15" fmla="*/ 13 h 29"/>
                <a:gd name="T16" fmla="*/ 28 w 53"/>
                <a:gd name="T17" fmla="*/ 21 h 29"/>
                <a:gd name="T18" fmla="*/ 53 w 53"/>
                <a:gd name="T19" fmla="*/ 25 h 29"/>
                <a:gd name="T20" fmla="*/ 53 w 53"/>
                <a:gd name="T21" fmla="*/ 25 h 29"/>
                <a:gd name="T22" fmla="*/ 20 w 53"/>
                <a:gd name="T23" fmla="*/ 29 h 29"/>
                <a:gd name="T24" fmla="*/ 20 w 53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29">
                  <a:moveTo>
                    <a:pt x="20" y="29"/>
                  </a:moveTo>
                  <a:lnTo>
                    <a:pt x="20" y="29"/>
                  </a:lnTo>
                  <a:lnTo>
                    <a:pt x="4" y="29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4" y="0"/>
                  </a:lnTo>
                  <a:lnTo>
                    <a:pt x="4" y="0"/>
                  </a:lnTo>
                  <a:lnTo>
                    <a:pt x="12" y="13"/>
                  </a:lnTo>
                  <a:lnTo>
                    <a:pt x="28" y="21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20" y="29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ECA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2"/>
            <p:cNvSpPr>
              <a:spLocks/>
            </p:cNvSpPr>
            <p:nvPr/>
          </p:nvSpPr>
          <p:spPr bwMode="auto">
            <a:xfrm>
              <a:off x="10594975" y="2293938"/>
              <a:ext cx="750888" cy="1076325"/>
            </a:xfrm>
            <a:custGeom>
              <a:avLst/>
              <a:gdLst>
                <a:gd name="T0" fmla="*/ 0 w 473"/>
                <a:gd name="T1" fmla="*/ 111 h 678"/>
                <a:gd name="T2" fmla="*/ 0 w 473"/>
                <a:gd name="T3" fmla="*/ 111 h 678"/>
                <a:gd name="T4" fmla="*/ 0 w 473"/>
                <a:gd name="T5" fmla="*/ 132 h 678"/>
                <a:gd name="T6" fmla="*/ 0 w 473"/>
                <a:gd name="T7" fmla="*/ 148 h 678"/>
                <a:gd name="T8" fmla="*/ 4 w 473"/>
                <a:gd name="T9" fmla="*/ 173 h 678"/>
                <a:gd name="T10" fmla="*/ 17 w 473"/>
                <a:gd name="T11" fmla="*/ 197 h 678"/>
                <a:gd name="T12" fmla="*/ 29 w 473"/>
                <a:gd name="T13" fmla="*/ 222 h 678"/>
                <a:gd name="T14" fmla="*/ 54 w 473"/>
                <a:gd name="T15" fmla="*/ 247 h 678"/>
                <a:gd name="T16" fmla="*/ 66 w 473"/>
                <a:gd name="T17" fmla="*/ 255 h 678"/>
                <a:gd name="T18" fmla="*/ 83 w 473"/>
                <a:gd name="T19" fmla="*/ 263 h 678"/>
                <a:gd name="T20" fmla="*/ 83 w 473"/>
                <a:gd name="T21" fmla="*/ 263 h 678"/>
                <a:gd name="T22" fmla="*/ 157 w 473"/>
                <a:gd name="T23" fmla="*/ 296 h 678"/>
                <a:gd name="T24" fmla="*/ 190 w 473"/>
                <a:gd name="T25" fmla="*/ 317 h 678"/>
                <a:gd name="T26" fmla="*/ 218 w 473"/>
                <a:gd name="T27" fmla="*/ 341 h 678"/>
                <a:gd name="T28" fmla="*/ 243 w 473"/>
                <a:gd name="T29" fmla="*/ 374 h 678"/>
                <a:gd name="T30" fmla="*/ 251 w 473"/>
                <a:gd name="T31" fmla="*/ 391 h 678"/>
                <a:gd name="T32" fmla="*/ 259 w 473"/>
                <a:gd name="T33" fmla="*/ 411 h 678"/>
                <a:gd name="T34" fmla="*/ 268 w 473"/>
                <a:gd name="T35" fmla="*/ 436 h 678"/>
                <a:gd name="T36" fmla="*/ 272 w 473"/>
                <a:gd name="T37" fmla="*/ 465 h 678"/>
                <a:gd name="T38" fmla="*/ 280 w 473"/>
                <a:gd name="T39" fmla="*/ 530 h 678"/>
                <a:gd name="T40" fmla="*/ 280 w 473"/>
                <a:gd name="T41" fmla="*/ 530 h 678"/>
                <a:gd name="T42" fmla="*/ 280 w 473"/>
                <a:gd name="T43" fmla="*/ 596 h 678"/>
                <a:gd name="T44" fmla="*/ 280 w 473"/>
                <a:gd name="T45" fmla="*/ 629 h 678"/>
                <a:gd name="T46" fmla="*/ 288 w 473"/>
                <a:gd name="T47" fmla="*/ 641 h 678"/>
                <a:gd name="T48" fmla="*/ 305 w 473"/>
                <a:gd name="T49" fmla="*/ 666 h 678"/>
                <a:gd name="T50" fmla="*/ 305 w 473"/>
                <a:gd name="T51" fmla="*/ 666 h 678"/>
                <a:gd name="T52" fmla="*/ 313 w 473"/>
                <a:gd name="T53" fmla="*/ 674 h 678"/>
                <a:gd name="T54" fmla="*/ 325 w 473"/>
                <a:gd name="T55" fmla="*/ 678 h 678"/>
                <a:gd name="T56" fmla="*/ 342 w 473"/>
                <a:gd name="T57" fmla="*/ 678 h 678"/>
                <a:gd name="T58" fmla="*/ 362 w 473"/>
                <a:gd name="T59" fmla="*/ 670 h 678"/>
                <a:gd name="T60" fmla="*/ 379 w 473"/>
                <a:gd name="T61" fmla="*/ 654 h 678"/>
                <a:gd name="T62" fmla="*/ 403 w 473"/>
                <a:gd name="T63" fmla="*/ 617 h 678"/>
                <a:gd name="T64" fmla="*/ 424 w 473"/>
                <a:gd name="T65" fmla="*/ 567 h 678"/>
                <a:gd name="T66" fmla="*/ 449 w 473"/>
                <a:gd name="T67" fmla="*/ 493 h 678"/>
                <a:gd name="T68" fmla="*/ 449 w 473"/>
                <a:gd name="T69" fmla="*/ 493 h 678"/>
                <a:gd name="T70" fmla="*/ 461 w 473"/>
                <a:gd name="T71" fmla="*/ 428 h 678"/>
                <a:gd name="T72" fmla="*/ 469 w 473"/>
                <a:gd name="T73" fmla="*/ 366 h 678"/>
                <a:gd name="T74" fmla="*/ 473 w 473"/>
                <a:gd name="T75" fmla="*/ 313 h 678"/>
                <a:gd name="T76" fmla="*/ 465 w 473"/>
                <a:gd name="T77" fmla="*/ 263 h 678"/>
                <a:gd name="T78" fmla="*/ 457 w 473"/>
                <a:gd name="T79" fmla="*/ 218 h 678"/>
                <a:gd name="T80" fmla="*/ 440 w 473"/>
                <a:gd name="T81" fmla="*/ 177 h 678"/>
                <a:gd name="T82" fmla="*/ 416 w 473"/>
                <a:gd name="T83" fmla="*/ 140 h 678"/>
                <a:gd name="T84" fmla="*/ 387 w 473"/>
                <a:gd name="T85" fmla="*/ 103 h 678"/>
                <a:gd name="T86" fmla="*/ 387 w 473"/>
                <a:gd name="T87" fmla="*/ 103 h 678"/>
                <a:gd name="T88" fmla="*/ 366 w 473"/>
                <a:gd name="T89" fmla="*/ 82 h 678"/>
                <a:gd name="T90" fmla="*/ 346 w 473"/>
                <a:gd name="T91" fmla="*/ 66 h 678"/>
                <a:gd name="T92" fmla="*/ 321 w 473"/>
                <a:gd name="T93" fmla="*/ 49 h 678"/>
                <a:gd name="T94" fmla="*/ 292 w 473"/>
                <a:gd name="T95" fmla="*/ 33 h 678"/>
                <a:gd name="T96" fmla="*/ 264 w 473"/>
                <a:gd name="T97" fmla="*/ 21 h 678"/>
                <a:gd name="T98" fmla="*/ 235 w 473"/>
                <a:gd name="T99" fmla="*/ 12 h 678"/>
                <a:gd name="T100" fmla="*/ 206 w 473"/>
                <a:gd name="T101" fmla="*/ 4 h 678"/>
                <a:gd name="T102" fmla="*/ 173 w 473"/>
                <a:gd name="T103" fmla="*/ 0 h 678"/>
                <a:gd name="T104" fmla="*/ 144 w 473"/>
                <a:gd name="T105" fmla="*/ 0 h 678"/>
                <a:gd name="T106" fmla="*/ 116 w 473"/>
                <a:gd name="T107" fmla="*/ 4 h 678"/>
                <a:gd name="T108" fmla="*/ 91 w 473"/>
                <a:gd name="T109" fmla="*/ 12 h 678"/>
                <a:gd name="T110" fmla="*/ 66 w 473"/>
                <a:gd name="T111" fmla="*/ 21 h 678"/>
                <a:gd name="T112" fmla="*/ 46 w 473"/>
                <a:gd name="T113" fmla="*/ 37 h 678"/>
                <a:gd name="T114" fmla="*/ 25 w 473"/>
                <a:gd name="T115" fmla="*/ 58 h 678"/>
                <a:gd name="T116" fmla="*/ 13 w 473"/>
                <a:gd name="T117" fmla="*/ 82 h 678"/>
                <a:gd name="T118" fmla="*/ 0 w 473"/>
                <a:gd name="T119" fmla="*/ 111 h 678"/>
                <a:gd name="T120" fmla="*/ 0 w 473"/>
                <a:gd name="T121" fmla="*/ 111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3" h="678">
                  <a:moveTo>
                    <a:pt x="0" y="111"/>
                  </a:moveTo>
                  <a:lnTo>
                    <a:pt x="0" y="111"/>
                  </a:lnTo>
                  <a:lnTo>
                    <a:pt x="0" y="132"/>
                  </a:lnTo>
                  <a:lnTo>
                    <a:pt x="0" y="148"/>
                  </a:lnTo>
                  <a:lnTo>
                    <a:pt x="4" y="173"/>
                  </a:lnTo>
                  <a:lnTo>
                    <a:pt x="17" y="197"/>
                  </a:lnTo>
                  <a:lnTo>
                    <a:pt x="29" y="222"/>
                  </a:lnTo>
                  <a:lnTo>
                    <a:pt x="54" y="247"/>
                  </a:lnTo>
                  <a:lnTo>
                    <a:pt x="66" y="255"/>
                  </a:lnTo>
                  <a:lnTo>
                    <a:pt x="83" y="263"/>
                  </a:lnTo>
                  <a:lnTo>
                    <a:pt x="83" y="263"/>
                  </a:lnTo>
                  <a:lnTo>
                    <a:pt x="157" y="296"/>
                  </a:lnTo>
                  <a:lnTo>
                    <a:pt x="190" y="317"/>
                  </a:lnTo>
                  <a:lnTo>
                    <a:pt x="218" y="341"/>
                  </a:lnTo>
                  <a:lnTo>
                    <a:pt x="243" y="374"/>
                  </a:lnTo>
                  <a:lnTo>
                    <a:pt x="251" y="391"/>
                  </a:lnTo>
                  <a:lnTo>
                    <a:pt x="259" y="411"/>
                  </a:lnTo>
                  <a:lnTo>
                    <a:pt x="268" y="436"/>
                  </a:lnTo>
                  <a:lnTo>
                    <a:pt x="272" y="465"/>
                  </a:lnTo>
                  <a:lnTo>
                    <a:pt x="280" y="530"/>
                  </a:lnTo>
                  <a:lnTo>
                    <a:pt x="280" y="530"/>
                  </a:lnTo>
                  <a:lnTo>
                    <a:pt x="280" y="596"/>
                  </a:lnTo>
                  <a:lnTo>
                    <a:pt x="280" y="629"/>
                  </a:lnTo>
                  <a:lnTo>
                    <a:pt x="288" y="641"/>
                  </a:lnTo>
                  <a:lnTo>
                    <a:pt x="305" y="666"/>
                  </a:lnTo>
                  <a:lnTo>
                    <a:pt x="305" y="666"/>
                  </a:lnTo>
                  <a:lnTo>
                    <a:pt x="313" y="674"/>
                  </a:lnTo>
                  <a:lnTo>
                    <a:pt x="325" y="678"/>
                  </a:lnTo>
                  <a:lnTo>
                    <a:pt x="342" y="678"/>
                  </a:lnTo>
                  <a:lnTo>
                    <a:pt x="362" y="670"/>
                  </a:lnTo>
                  <a:lnTo>
                    <a:pt x="379" y="654"/>
                  </a:lnTo>
                  <a:lnTo>
                    <a:pt x="403" y="617"/>
                  </a:lnTo>
                  <a:lnTo>
                    <a:pt x="424" y="567"/>
                  </a:lnTo>
                  <a:lnTo>
                    <a:pt x="449" y="493"/>
                  </a:lnTo>
                  <a:lnTo>
                    <a:pt x="449" y="493"/>
                  </a:lnTo>
                  <a:lnTo>
                    <a:pt x="461" y="428"/>
                  </a:lnTo>
                  <a:lnTo>
                    <a:pt x="469" y="366"/>
                  </a:lnTo>
                  <a:lnTo>
                    <a:pt x="473" y="313"/>
                  </a:lnTo>
                  <a:lnTo>
                    <a:pt x="465" y="263"/>
                  </a:lnTo>
                  <a:lnTo>
                    <a:pt x="457" y="218"/>
                  </a:lnTo>
                  <a:lnTo>
                    <a:pt x="440" y="177"/>
                  </a:lnTo>
                  <a:lnTo>
                    <a:pt x="416" y="140"/>
                  </a:lnTo>
                  <a:lnTo>
                    <a:pt x="387" y="103"/>
                  </a:lnTo>
                  <a:lnTo>
                    <a:pt x="387" y="103"/>
                  </a:lnTo>
                  <a:lnTo>
                    <a:pt x="366" y="82"/>
                  </a:lnTo>
                  <a:lnTo>
                    <a:pt x="346" y="66"/>
                  </a:lnTo>
                  <a:lnTo>
                    <a:pt x="321" y="49"/>
                  </a:lnTo>
                  <a:lnTo>
                    <a:pt x="292" y="33"/>
                  </a:lnTo>
                  <a:lnTo>
                    <a:pt x="264" y="21"/>
                  </a:lnTo>
                  <a:lnTo>
                    <a:pt x="235" y="12"/>
                  </a:lnTo>
                  <a:lnTo>
                    <a:pt x="206" y="4"/>
                  </a:lnTo>
                  <a:lnTo>
                    <a:pt x="173" y="0"/>
                  </a:lnTo>
                  <a:lnTo>
                    <a:pt x="144" y="0"/>
                  </a:lnTo>
                  <a:lnTo>
                    <a:pt x="116" y="4"/>
                  </a:lnTo>
                  <a:lnTo>
                    <a:pt x="91" y="12"/>
                  </a:lnTo>
                  <a:lnTo>
                    <a:pt x="66" y="21"/>
                  </a:lnTo>
                  <a:lnTo>
                    <a:pt x="46" y="37"/>
                  </a:lnTo>
                  <a:lnTo>
                    <a:pt x="25" y="58"/>
                  </a:lnTo>
                  <a:lnTo>
                    <a:pt x="13" y="82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3F14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3"/>
            <p:cNvSpPr>
              <a:spLocks/>
            </p:cNvSpPr>
            <p:nvPr/>
          </p:nvSpPr>
          <p:spPr bwMode="auto">
            <a:xfrm>
              <a:off x="9923463" y="4429126"/>
              <a:ext cx="436563" cy="195263"/>
            </a:xfrm>
            <a:custGeom>
              <a:avLst/>
              <a:gdLst>
                <a:gd name="T0" fmla="*/ 275 w 275"/>
                <a:gd name="T1" fmla="*/ 74 h 123"/>
                <a:gd name="T2" fmla="*/ 255 w 275"/>
                <a:gd name="T3" fmla="*/ 32 h 123"/>
                <a:gd name="T4" fmla="*/ 255 w 275"/>
                <a:gd name="T5" fmla="*/ 32 h 123"/>
                <a:gd name="T6" fmla="*/ 251 w 275"/>
                <a:gd name="T7" fmla="*/ 32 h 123"/>
                <a:gd name="T8" fmla="*/ 251 w 275"/>
                <a:gd name="T9" fmla="*/ 32 h 123"/>
                <a:gd name="T10" fmla="*/ 181 w 275"/>
                <a:gd name="T11" fmla="*/ 37 h 123"/>
                <a:gd name="T12" fmla="*/ 181 w 275"/>
                <a:gd name="T13" fmla="*/ 37 h 123"/>
                <a:gd name="T14" fmla="*/ 173 w 275"/>
                <a:gd name="T15" fmla="*/ 32 h 123"/>
                <a:gd name="T16" fmla="*/ 152 w 275"/>
                <a:gd name="T17" fmla="*/ 20 h 123"/>
                <a:gd name="T18" fmla="*/ 140 w 275"/>
                <a:gd name="T19" fmla="*/ 12 h 123"/>
                <a:gd name="T20" fmla="*/ 140 w 275"/>
                <a:gd name="T21" fmla="*/ 12 h 123"/>
                <a:gd name="T22" fmla="*/ 127 w 275"/>
                <a:gd name="T23" fmla="*/ 4 h 123"/>
                <a:gd name="T24" fmla="*/ 119 w 275"/>
                <a:gd name="T25" fmla="*/ 0 h 123"/>
                <a:gd name="T26" fmla="*/ 107 w 275"/>
                <a:gd name="T27" fmla="*/ 0 h 123"/>
                <a:gd name="T28" fmla="*/ 94 w 275"/>
                <a:gd name="T29" fmla="*/ 0 h 123"/>
                <a:gd name="T30" fmla="*/ 94 w 275"/>
                <a:gd name="T31" fmla="*/ 0 h 123"/>
                <a:gd name="T32" fmla="*/ 82 w 275"/>
                <a:gd name="T33" fmla="*/ 12 h 123"/>
                <a:gd name="T34" fmla="*/ 78 w 275"/>
                <a:gd name="T35" fmla="*/ 28 h 123"/>
                <a:gd name="T36" fmla="*/ 78 w 275"/>
                <a:gd name="T37" fmla="*/ 28 h 123"/>
                <a:gd name="T38" fmla="*/ 78 w 275"/>
                <a:gd name="T39" fmla="*/ 53 h 123"/>
                <a:gd name="T40" fmla="*/ 74 w 275"/>
                <a:gd name="T41" fmla="*/ 61 h 123"/>
                <a:gd name="T42" fmla="*/ 4 w 275"/>
                <a:gd name="T43" fmla="*/ 78 h 123"/>
                <a:gd name="T44" fmla="*/ 0 w 275"/>
                <a:gd name="T45" fmla="*/ 78 h 123"/>
                <a:gd name="T46" fmla="*/ 4 w 275"/>
                <a:gd name="T47" fmla="*/ 82 h 123"/>
                <a:gd name="T48" fmla="*/ 29 w 275"/>
                <a:gd name="T49" fmla="*/ 119 h 123"/>
                <a:gd name="T50" fmla="*/ 33 w 275"/>
                <a:gd name="T51" fmla="*/ 123 h 123"/>
                <a:gd name="T52" fmla="*/ 33 w 275"/>
                <a:gd name="T53" fmla="*/ 123 h 123"/>
                <a:gd name="T54" fmla="*/ 271 w 275"/>
                <a:gd name="T55" fmla="*/ 78 h 123"/>
                <a:gd name="T56" fmla="*/ 275 w 275"/>
                <a:gd name="T57" fmla="*/ 78 h 123"/>
                <a:gd name="T58" fmla="*/ 275 w 275"/>
                <a:gd name="T59" fmla="*/ 7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5" h="123">
                  <a:moveTo>
                    <a:pt x="275" y="74"/>
                  </a:moveTo>
                  <a:lnTo>
                    <a:pt x="255" y="32"/>
                  </a:lnTo>
                  <a:lnTo>
                    <a:pt x="255" y="32"/>
                  </a:lnTo>
                  <a:lnTo>
                    <a:pt x="251" y="32"/>
                  </a:lnTo>
                  <a:lnTo>
                    <a:pt x="251" y="32"/>
                  </a:lnTo>
                  <a:lnTo>
                    <a:pt x="181" y="37"/>
                  </a:lnTo>
                  <a:lnTo>
                    <a:pt x="181" y="37"/>
                  </a:lnTo>
                  <a:lnTo>
                    <a:pt x="173" y="32"/>
                  </a:lnTo>
                  <a:lnTo>
                    <a:pt x="152" y="20"/>
                  </a:lnTo>
                  <a:lnTo>
                    <a:pt x="140" y="12"/>
                  </a:lnTo>
                  <a:lnTo>
                    <a:pt x="140" y="12"/>
                  </a:lnTo>
                  <a:lnTo>
                    <a:pt x="127" y="4"/>
                  </a:lnTo>
                  <a:lnTo>
                    <a:pt x="119" y="0"/>
                  </a:lnTo>
                  <a:lnTo>
                    <a:pt x="10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2" y="12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78" y="53"/>
                  </a:lnTo>
                  <a:lnTo>
                    <a:pt x="74" y="61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29" y="119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271" y="78"/>
                  </a:lnTo>
                  <a:lnTo>
                    <a:pt x="275" y="78"/>
                  </a:lnTo>
                  <a:lnTo>
                    <a:pt x="275" y="74"/>
                  </a:lnTo>
                  <a:close/>
                </a:path>
              </a:pathLst>
            </a:custGeom>
            <a:solidFill>
              <a:srgbClr val="CFCF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4"/>
            <p:cNvSpPr>
              <a:spLocks noEditPoints="1"/>
            </p:cNvSpPr>
            <p:nvPr/>
          </p:nvSpPr>
          <p:spPr bwMode="auto">
            <a:xfrm>
              <a:off x="10125075" y="4479926"/>
              <a:ext cx="33338" cy="46038"/>
            </a:xfrm>
            <a:custGeom>
              <a:avLst/>
              <a:gdLst>
                <a:gd name="T0" fmla="*/ 9 w 21"/>
                <a:gd name="T1" fmla="*/ 9 h 29"/>
                <a:gd name="T2" fmla="*/ 9 w 21"/>
                <a:gd name="T3" fmla="*/ 9 h 29"/>
                <a:gd name="T4" fmla="*/ 17 w 21"/>
                <a:gd name="T5" fmla="*/ 9 h 29"/>
                <a:gd name="T6" fmla="*/ 17 w 21"/>
                <a:gd name="T7" fmla="*/ 13 h 29"/>
                <a:gd name="T8" fmla="*/ 17 w 21"/>
                <a:gd name="T9" fmla="*/ 13 h 29"/>
                <a:gd name="T10" fmla="*/ 17 w 21"/>
                <a:gd name="T11" fmla="*/ 21 h 29"/>
                <a:gd name="T12" fmla="*/ 9 w 21"/>
                <a:gd name="T13" fmla="*/ 21 h 29"/>
                <a:gd name="T14" fmla="*/ 9 w 21"/>
                <a:gd name="T15" fmla="*/ 21 h 29"/>
                <a:gd name="T16" fmla="*/ 4 w 21"/>
                <a:gd name="T17" fmla="*/ 21 h 29"/>
                <a:gd name="T18" fmla="*/ 4 w 21"/>
                <a:gd name="T19" fmla="*/ 13 h 29"/>
                <a:gd name="T20" fmla="*/ 4 w 21"/>
                <a:gd name="T21" fmla="*/ 13 h 29"/>
                <a:gd name="T22" fmla="*/ 4 w 21"/>
                <a:gd name="T23" fmla="*/ 9 h 29"/>
                <a:gd name="T24" fmla="*/ 9 w 21"/>
                <a:gd name="T25" fmla="*/ 9 h 29"/>
                <a:gd name="T26" fmla="*/ 9 w 21"/>
                <a:gd name="T27" fmla="*/ 9 h 29"/>
                <a:gd name="T28" fmla="*/ 0 w 21"/>
                <a:gd name="T29" fmla="*/ 13 h 29"/>
                <a:gd name="T30" fmla="*/ 0 w 21"/>
                <a:gd name="T31" fmla="*/ 13 h 29"/>
                <a:gd name="T32" fmla="*/ 0 w 21"/>
                <a:gd name="T33" fmla="*/ 25 h 29"/>
                <a:gd name="T34" fmla="*/ 9 w 21"/>
                <a:gd name="T35" fmla="*/ 29 h 29"/>
                <a:gd name="T36" fmla="*/ 9 w 21"/>
                <a:gd name="T37" fmla="*/ 29 h 29"/>
                <a:gd name="T38" fmla="*/ 21 w 21"/>
                <a:gd name="T39" fmla="*/ 25 h 29"/>
                <a:gd name="T40" fmla="*/ 21 w 21"/>
                <a:gd name="T41" fmla="*/ 13 h 29"/>
                <a:gd name="T42" fmla="*/ 21 w 21"/>
                <a:gd name="T43" fmla="*/ 13 h 29"/>
                <a:gd name="T44" fmla="*/ 21 w 21"/>
                <a:gd name="T45" fmla="*/ 5 h 29"/>
                <a:gd name="T46" fmla="*/ 9 w 21"/>
                <a:gd name="T47" fmla="*/ 0 h 29"/>
                <a:gd name="T48" fmla="*/ 9 w 21"/>
                <a:gd name="T49" fmla="*/ 0 h 29"/>
                <a:gd name="T50" fmla="*/ 0 w 21"/>
                <a:gd name="T51" fmla="*/ 5 h 29"/>
                <a:gd name="T52" fmla="*/ 0 w 21"/>
                <a:gd name="T53" fmla="*/ 13 h 29"/>
                <a:gd name="T54" fmla="*/ 0 w 21"/>
                <a:gd name="T55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" h="29">
                  <a:moveTo>
                    <a:pt x="9" y="9"/>
                  </a:moveTo>
                  <a:lnTo>
                    <a:pt x="9" y="9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4" y="21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9"/>
                  </a:lnTo>
                  <a:lnTo>
                    <a:pt x="9" y="9"/>
                  </a:lnTo>
                  <a:lnTo>
                    <a:pt x="9" y="9"/>
                  </a:lnTo>
                  <a:close/>
                  <a:moveTo>
                    <a:pt x="0" y="13"/>
                  </a:moveTo>
                  <a:lnTo>
                    <a:pt x="0" y="13"/>
                  </a:lnTo>
                  <a:lnTo>
                    <a:pt x="0" y="25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21" y="25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5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5"/>
            <p:cNvSpPr>
              <a:spLocks noEditPoints="1"/>
            </p:cNvSpPr>
            <p:nvPr/>
          </p:nvSpPr>
          <p:spPr bwMode="auto">
            <a:xfrm>
              <a:off x="10125075" y="4479926"/>
              <a:ext cx="33338" cy="46038"/>
            </a:xfrm>
            <a:custGeom>
              <a:avLst/>
              <a:gdLst>
                <a:gd name="T0" fmla="*/ 9 w 21"/>
                <a:gd name="T1" fmla="*/ 9 h 29"/>
                <a:gd name="T2" fmla="*/ 9 w 21"/>
                <a:gd name="T3" fmla="*/ 9 h 29"/>
                <a:gd name="T4" fmla="*/ 17 w 21"/>
                <a:gd name="T5" fmla="*/ 9 h 29"/>
                <a:gd name="T6" fmla="*/ 17 w 21"/>
                <a:gd name="T7" fmla="*/ 13 h 29"/>
                <a:gd name="T8" fmla="*/ 17 w 21"/>
                <a:gd name="T9" fmla="*/ 13 h 29"/>
                <a:gd name="T10" fmla="*/ 17 w 21"/>
                <a:gd name="T11" fmla="*/ 21 h 29"/>
                <a:gd name="T12" fmla="*/ 9 w 21"/>
                <a:gd name="T13" fmla="*/ 21 h 29"/>
                <a:gd name="T14" fmla="*/ 9 w 21"/>
                <a:gd name="T15" fmla="*/ 21 h 29"/>
                <a:gd name="T16" fmla="*/ 4 w 21"/>
                <a:gd name="T17" fmla="*/ 21 h 29"/>
                <a:gd name="T18" fmla="*/ 4 w 21"/>
                <a:gd name="T19" fmla="*/ 13 h 29"/>
                <a:gd name="T20" fmla="*/ 4 w 21"/>
                <a:gd name="T21" fmla="*/ 13 h 29"/>
                <a:gd name="T22" fmla="*/ 4 w 21"/>
                <a:gd name="T23" fmla="*/ 9 h 29"/>
                <a:gd name="T24" fmla="*/ 9 w 21"/>
                <a:gd name="T25" fmla="*/ 9 h 29"/>
                <a:gd name="T26" fmla="*/ 9 w 21"/>
                <a:gd name="T27" fmla="*/ 9 h 29"/>
                <a:gd name="T28" fmla="*/ 0 w 21"/>
                <a:gd name="T29" fmla="*/ 13 h 29"/>
                <a:gd name="T30" fmla="*/ 0 w 21"/>
                <a:gd name="T31" fmla="*/ 13 h 29"/>
                <a:gd name="T32" fmla="*/ 0 w 21"/>
                <a:gd name="T33" fmla="*/ 25 h 29"/>
                <a:gd name="T34" fmla="*/ 9 w 21"/>
                <a:gd name="T35" fmla="*/ 29 h 29"/>
                <a:gd name="T36" fmla="*/ 9 w 21"/>
                <a:gd name="T37" fmla="*/ 29 h 29"/>
                <a:gd name="T38" fmla="*/ 21 w 21"/>
                <a:gd name="T39" fmla="*/ 25 h 29"/>
                <a:gd name="T40" fmla="*/ 21 w 21"/>
                <a:gd name="T41" fmla="*/ 13 h 29"/>
                <a:gd name="T42" fmla="*/ 21 w 21"/>
                <a:gd name="T43" fmla="*/ 13 h 29"/>
                <a:gd name="T44" fmla="*/ 21 w 21"/>
                <a:gd name="T45" fmla="*/ 5 h 29"/>
                <a:gd name="T46" fmla="*/ 9 w 21"/>
                <a:gd name="T47" fmla="*/ 0 h 29"/>
                <a:gd name="T48" fmla="*/ 9 w 21"/>
                <a:gd name="T49" fmla="*/ 0 h 29"/>
                <a:gd name="T50" fmla="*/ 0 w 21"/>
                <a:gd name="T51" fmla="*/ 5 h 29"/>
                <a:gd name="T52" fmla="*/ 0 w 21"/>
                <a:gd name="T53" fmla="*/ 13 h 29"/>
                <a:gd name="T54" fmla="*/ 0 w 21"/>
                <a:gd name="T55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" h="29">
                  <a:moveTo>
                    <a:pt x="9" y="9"/>
                  </a:moveTo>
                  <a:lnTo>
                    <a:pt x="9" y="9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4" y="21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9"/>
                  </a:lnTo>
                  <a:lnTo>
                    <a:pt x="9" y="9"/>
                  </a:lnTo>
                  <a:lnTo>
                    <a:pt x="9" y="9"/>
                  </a:lnTo>
                  <a:close/>
                  <a:moveTo>
                    <a:pt x="0" y="13"/>
                  </a:moveTo>
                  <a:lnTo>
                    <a:pt x="0" y="13"/>
                  </a:lnTo>
                  <a:lnTo>
                    <a:pt x="0" y="25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21" y="25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5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FCF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46"/>
            <p:cNvSpPr>
              <a:spLocks noEditPoints="1"/>
            </p:cNvSpPr>
            <p:nvPr/>
          </p:nvSpPr>
          <p:spPr bwMode="auto">
            <a:xfrm>
              <a:off x="10307638" y="3011488"/>
              <a:ext cx="242888" cy="169863"/>
            </a:xfrm>
            <a:custGeom>
              <a:avLst/>
              <a:gdLst>
                <a:gd name="T0" fmla="*/ 70 w 153"/>
                <a:gd name="T1" fmla="*/ 0 h 107"/>
                <a:gd name="T2" fmla="*/ 70 w 153"/>
                <a:gd name="T3" fmla="*/ 0 h 107"/>
                <a:gd name="T4" fmla="*/ 42 w 153"/>
                <a:gd name="T5" fmla="*/ 9 h 107"/>
                <a:gd name="T6" fmla="*/ 17 w 153"/>
                <a:gd name="T7" fmla="*/ 25 h 107"/>
                <a:gd name="T8" fmla="*/ 9 w 153"/>
                <a:gd name="T9" fmla="*/ 33 h 107"/>
                <a:gd name="T10" fmla="*/ 5 w 153"/>
                <a:gd name="T11" fmla="*/ 46 h 107"/>
                <a:gd name="T12" fmla="*/ 0 w 153"/>
                <a:gd name="T13" fmla="*/ 54 h 107"/>
                <a:gd name="T14" fmla="*/ 0 w 153"/>
                <a:gd name="T15" fmla="*/ 66 h 107"/>
                <a:gd name="T16" fmla="*/ 0 w 153"/>
                <a:gd name="T17" fmla="*/ 66 h 107"/>
                <a:gd name="T18" fmla="*/ 5 w 153"/>
                <a:gd name="T19" fmla="*/ 74 h 107"/>
                <a:gd name="T20" fmla="*/ 9 w 153"/>
                <a:gd name="T21" fmla="*/ 83 h 107"/>
                <a:gd name="T22" fmla="*/ 17 w 153"/>
                <a:gd name="T23" fmla="*/ 91 h 107"/>
                <a:gd name="T24" fmla="*/ 29 w 153"/>
                <a:gd name="T25" fmla="*/ 99 h 107"/>
                <a:gd name="T26" fmla="*/ 54 w 153"/>
                <a:gd name="T27" fmla="*/ 107 h 107"/>
                <a:gd name="T28" fmla="*/ 83 w 153"/>
                <a:gd name="T29" fmla="*/ 103 h 107"/>
                <a:gd name="T30" fmla="*/ 83 w 153"/>
                <a:gd name="T31" fmla="*/ 103 h 107"/>
                <a:gd name="T32" fmla="*/ 116 w 153"/>
                <a:gd name="T33" fmla="*/ 95 h 107"/>
                <a:gd name="T34" fmla="*/ 136 w 153"/>
                <a:gd name="T35" fmla="*/ 83 h 107"/>
                <a:gd name="T36" fmla="*/ 144 w 153"/>
                <a:gd name="T37" fmla="*/ 74 h 107"/>
                <a:gd name="T38" fmla="*/ 153 w 153"/>
                <a:gd name="T39" fmla="*/ 62 h 107"/>
                <a:gd name="T40" fmla="*/ 153 w 153"/>
                <a:gd name="T41" fmla="*/ 54 h 107"/>
                <a:gd name="T42" fmla="*/ 153 w 153"/>
                <a:gd name="T43" fmla="*/ 41 h 107"/>
                <a:gd name="T44" fmla="*/ 153 w 153"/>
                <a:gd name="T45" fmla="*/ 41 h 107"/>
                <a:gd name="T46" fmla="*/ 153 w 153"/>
                <a:gd name="T47" fmla="*/ 33 h 107"/>
                <a:gd name="T48" fmla="*/ 144 w 153"/>
                <a:gd name="T49" fmla="*/ 21 h 107"/>
                <a:gd name="T50" fmla="*/ 136 w 153"/>
                <a:gd name="T51" fmla="*/ 17 h 107"/>
                <a:gd name="T52" fmla="*/ 124 w 153"/>
                <a:gd name="T53" fmla="*/ 9 h 107"/>
                <a:gd name="T54" fmla="*/ 99 w 153"/>
                <a:gd name="T55" fmla="*/ 0 h 107"/>
                <a:gd name="T56" fmla="*/ 70 w 153"/>
                <a:gd name="T57" fmla="*/ 0 h 107"/>
                <a:gd name="T58" fmla="*/ 70 w 153"/>
                <a:gd name="T59" fmla="*/ 0 h 107"/>
                <a:gd name="T60" fmla="*/ 9 w 153"/>
                <a:gd name="T61" fmla="*/ 62 h 107"/>
                <a:gd name="T62" fmla="*/ 9 w 153"/>
                <a:gd name="T63" fmla="*/ 62 h 107"/>
                <a:gd name="T64" fmla="*/ 9 w 153"/>
                <a:gd name="T65" fmla="*/ 54 h 107"/>
                <a:gd name="T66" fmla="*/ 13 w 153"/>
                <a:gd name="T67" fmla="*/ 46 h 107"/>
                <a:gd name="T68" fmla="*/ 25 w 153"/>
                <a:gd name="T69" fmla="*/ 29 h 107"/>
                <a:gd name="T70" fmla="*/ 46 w 153"/>
                <a:gd name="T71" fmla="*/ 17 h 107"/>
                <a:gd name="T72" fmla="*/ 70 w 153"/>
                <a:gd name="T73" fmla="*/ 13 h 107"/>
                <a:gd name="T74" fmla="*/ 70 w 153"/>
                <a:gd name="T75" fmla="*/ 13 h 107"/>
                <a:gd name="T76" fmla="*/ 99 w 153"/>
                <a:gd name="T77" fmla="*/ 13 h 107"/>
                <a:gd name="T78" fmla="*/ 120 w 153"/>
                <a:gd name="T79" fmla="*/ 17 h 107"/>
                <a:gd name="T80" fmla="*/ 136 w 153"/>
                <a:gd name="T81" fmla="*/ 29 h 107"/>
                <a:gd name="T82" fmla="*/ 140 w 153"/>
                <a:gd name="T83" fmla="*/ 37 h 107"/>
                <a:gd name="T84" fmla="*/ 144 w 153"/>
                <a:gd name="T85" fmla="*/ 46 h 107"/>
                <a:gd name="T86" fmla="*/ 144 w 153"/>
                <a:gd name="T87" fmla="*/ 46 h 107"/>
                <a:gd name="T88" fmla="*/ 144 w 153"/>
                <a:gd name="T89" fmla="*/ 54 h 107"/>
                <a:gd name="T90" fmla="*/ 140 w 153"/>
                <a:gd name="T91" fmla="*/ 62 h 107"/>
                <a:gd name="T92" fmla="*/ 128 w 153"/>
                <a:gd name="T93" fmla="*/ 74 h 107"/>
                <a:gd name="T94" fmla="*/ 107 w 153"/>
                <a:gd name="T95" fmla="*/ 87 h 107"/>
                <a:gd name="T96" fmla="*/ 83 w 153"/>
                <a:gd name="T97" fmla="*/ 95 h 107"/>
                <a:gd name="T98" fmla="*/ 83 w 153"/>
                <a:gd name="T99" fmla="*/ 95 h 107"/>
                <a:gd name="T100" fmla="*/ 58 w 153"/>
                <a:gd name="T101" fmla="*/ 95 h 107"/>
                <a:gd name="T102" fmla="*/ 33 w 153"/>
                <a:gd name="T103" fmla="*/ 91 h 107"/>
                <a:gd name="T104" fmla="*/ 17 w 153"/>
                <a:gd name="T105" fmla="*/ 78 h 107"/>
                <a:gd name="T106" fmla="*/ 13 w 153"/>
                <a:gd name="T107" fmla="*/ 70 h 107"/>
                <a:gd name="T108" fmla="*/ 9 w 153"/>
                <a:gd name="T109" fmla="*/ 62 h 107"/>
                <a:gd name="T110" fmla="*/ 9 w 153"/>
                <a:gd name="T111" fmla="*/ 6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3" h="107">
                  <a:moveTo>
                    <a:pt x="70" y="0"/>
                  </a:moveTo>
                  <a:lnTo>
                    <a:pt x="70" y="0"/>
                  </a:lnTo>
                  <a:lnTo>
                    <a:pt x="42" y="9"/>
                  </a:lnTo>
                  <a:lnTo>
                    <a:pt x="17" y="25"/>
                  </a:lnTo>
                  <a:lnTo>
                    <a:pt x="9" y="33"/>
                  </a:lnTo>
                  <a:lnTo>
                    <a:pt x="5" y="46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5" y="74"/>
                  </a:lnTo>
                  <a:lnTo>
                    <a:pt x="9" y="83"/>
                  </a:lnTo>
                  <a:lnTo>
                    <a:pt x="17" y="91"/>
                  </a:lnTo>
                  <a:lnTo>
                    <a:pt x="29" y="99"/>
                  </a:lnTo>
                  <a:lnTo>
                    <a:pt x="54" y="107"/>
                  </a:lnTo>
                  <a:lnTo>
                    <a:pt x="83" y="103"/>
                  </a:lnTo>
                  <a:lnTo>
                    <a:pt x="83" y="103"/>
                  </a:lnTo>
                  <a:lnTo>
                    <a:pt x="116" y="95"/>
                  </a:lnTo>
                  <a:lnTo>
                    <a:pt x="136" y="83"/>
                  </a:lnTo>
                  <a:lnTo>
                    <a:pt x="144" y="74"/>
                  </a:lnTo>
                  <a:lnTo>
                    <a:pt x="153" y="62"/>
                  </a:lnTo>
                  <a:lnTo>
                    <a:pt x="153" y="54"/>
                  </a:lnTo>
                  <a:lnTo>
                    <a:pt x="153" y="41"/>
                  </a:lnTo>
                  <a:lnTo>
                    <a:pt x="153" y="41"/>
                  </a:lnTo>
                  <a:lnTo>
                    <a:pt x="153" y="33"/>
                  </a:lnTo>
                  <a:lnTo>
                    <a:pt x="144" y="21"/>
                  </a:lnTo>
                  <a:lnTo>
                    <a:pt x="136" y="17"/>
                  </a:lnTo>
                  <a:lnTo>
                    <a:pt x="124" y="9"/>
                  </a:lnTo>
                  <a:lnTo>
                    <a:pt x="99" y="0"/>
                  </a:lnTo>
                  <a:lnTo>
                    <a:pt x="70" y="0"/>
                  </a:lnTo>
                  <a:lnTo>
                    <a:pt x="70" y="0"/>
                  </a:lnTo>
                  <a:close/>
                  <a:moveTo>
                    <a:pt x="9" y="62"/>
                  </a:moveTo>
                  <a:lnTo>
                    <a:pt x="9" y="62"/>
                  </a:lnTo>
                  <a:lnTo>
                    <a:pt x="9" y="54"/>
                  </a:lnTo>
                  <a:lnTo>
                    <a:pt x="13" y="46"/>
                  </a:lnTo>
                  <a:lnTo>
                    <a:pt x="25" y="29"/>
                  </a:lnTo>
                  <a:lnTo>
                    <a:pt x="46" y="17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99" y="13"/>
                  </a:lnTo>
                  <a:lnTo>
                    <a:pt x="120" y="17"/>
                  </a:lnTo>
                  <a:lnTo>
                    <a:pt x="136" y="29"/>
                  </a:lnTo>
                  <a:lnTo>
                    <a:pt x="140" y="37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4" y="54"/>
                  </a:lnTo>
                  <a:lnTo>
                    <a:pt x="140" y="62"/>
                  </a:lnTo>
                  <a:lnTo>
                    <a:pt x="128" y="74"/>
                  </a:lnTo>
                  <a:lnTo>
                    <a:pt x="107" y="87"/>
                  </a:lnTo>
                  <a:lnTo>
                    <a:pt x="83" y="95"/>
                  </a:lnTo>
                  <a:lnTo>
                    <a:pt x="83" y="95"/>
                  </a:lnTo>
                  <a:lnTo>
                    <a:pt x="58" y="95"/>
                  </a:lnTo>
                  <a:lnTo>
                    <a:pt x="33" y="91"/>
                  </a:lnTo>
                  <a:lnTo>
                    <a:pt x="17" y="78"/>
                  </a:lnTo>
                  <a:lnTo>
                    <a:pt x="13" y="70"/>
                  </a:lnTo>
                  <a:lnTo>
                    <a:pt x="9" y="62"/>
                  </a:lnTo>
                  <a:lnTo>
                    <a:pt x="9" y="62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47"/>
            <p:cNvSpPr>
              <a:spLocks noEditPoints="1"/>
            </p:cNvSpPr>
            <p:nvPr/>
          </p:nvSpPr>
          <p:spPr bwMode="auto">
            <a:xfrm>
              <a:off x="10634663" y="2952751"/>
              <a:ext cx="247650" cy="169863"/>
            </a:xfrm>
            <a:custGeom>
              <a:avLst/>
              <a:gdLst>
                <a:gd name="T0" fmla="*/ 70 w 156"/>
                <a:gd name="T1" fmla="*/ 4 h 107"/>
                <a:gd name="T2" fmla="*/ 70 w 156"/>
                <a:gd name="T3" fmla="*/ 4 h 107"/>
                <a:gd name="T4" fmla="*/ 41 w 156"/>
                <a:gd name="T5" fmla="*/ 13 h 107"/>
                <a:gd name="T6" fmla="*/ 16 w 156"/>
                <a:gd name="T7" fmla="*/ 25 h 107"/>
                <a:gd name="T8" fmla="*/ 8 w 156"/>
                <a:gd name="T9" fmla="*/ 33 h 107"/>
                <a:gd name="T10" fmla="*/ 4 w 156"/>
                <a:gd name="T11" fmla="*/ 46 h 107"/>
                <a:gd name="T12" fmla="*/ 0 w 156"/>
                <a:gd name="T13" fmla="*/ 54 h 107"/>
                <a:gd name="T14" fmla="*/ 0 w 156"/>
                <a:gd name="T15" fmla="*/ 66 h 107"/>
                <a:gd name="T16" fmla="*/ 0 w 156"/>
                <a:gd name="T17" fmla="*/ 66 h 107"/>
                <a:gd name="T18" fmla="*/ 4 w 156"/>
                <a:gd name="T19" fmla="*/ 74 h 107"/>
                <a:gd name="T20" fmla="*/ 8 w 156"/>
                <a:gd name="T21" fmla="*/ 83 h 107"/>
                <a:gd name="T22" fmla="*/ 21 w 156"/>
                <a:gd name="T23" fmla="*/ 91 h 107"/>
                <a:gd name="T24" fmla="*/ 29 w 156"/>
                <a:gd name="T25" fmla="*/ 99 h 107"/>
                <a:gd name="T26" fmla="*/ 53 w 156"/>
                <a:gd name="T27" fmla="*/ 107 h 107"/>
                <a:gd name="T28" fmla="*/ 86 w 156"/>
                <a:gd name="T29" fmla="*/ 107 h 107"/>
                <a:gd name="T30" fmla="*/ 86 w 156"/>
                <a:gd name="T31" fmla="*/ 107 h 107"/>
                <a:gd name="T32" fmla="*/ 115 w 156"/>
                <a:gd name="T33" fmla="*/ 99 h 107"/>
                <a:gd name="T34" fmla="*/ 140 w 156"/>
                <a:gd name="T35" fmla="*/ 83 h 107"/>
                <a:gd name="T36" fmla="*/ 148 w 156"/>
                <a:gd name="T37" fmla="*/ 74 h 107"/>
                <a:gd name="T38" fmla="*/ 152 w 156"/>
                <a:gd name="T39" fmla="*/ 62 h 107"/>
                <a:gd name="T40" fmla="*/ 156 w 156"/>
                <a:gd name="T41" fmla="*/ 54 h 107"/>
                <a:gd name="T42" fmla="*/ 156 w 156"/>
                <a:gd name="T43" fmla="*/ 41 h 107"/>
                <a:gd name="T44" fmla="*/ 156 w 156"/>
                <a:gd name="T45" fmla="*/ 41 h 107"/>
                <a:gd name="T46" fmla="*/ 152 w 156"/>
                <a:gd name="T47" fmla="*/ 33 h 107"/>
                <a:gd name="T48" fmla="*/ 144 w 156"/>
                <a:gd name="T49" fmla="*/ 25 h 107"/>
                <a:gd name="T50" fmla="*/ 136 w 156"/>
                <a:gd name="T51" fmla="*/ 17 h 107"/>
                <a:gd name="T52" fmla="*/ 128 w 156"/>
                <a:gd name="T53" fmla="*/ 9 h 107"/>
                <a:gd name="T54" fmla="*/ 103 w 156"/>
                <a:gd name="T55" fmla="*/ 0 h 107"/>
                <a:gd name="T56" fmla="*/ 70 w 156"/>
                <a:gd name="T57" fmla="*/ 4 h 107"/>
                <a:gd name="T58" fmla="*/ 70 w 156"/>
                <a:gd name="T59" fmla="*/ 4 h 107"/>
                <a:gd name="T60" fmla="*/ 12 w 156"/>
                <a:gd name="T61" fmla="*/ 62 h 107"/>
                <a:gd name="T62" fmla="*/ 12 w 156"/>
                <a:gd name="T63" fmla="*/ 62 h 107"/>
                <a:gd name="T64" fmla="*/ 12 w 156"/>
                <a:gd name="T65" fmla="*/ 54 h 107"/>
                <a:gd name="T66" fmla="*/ 12 w 156"/>
                <a:gd name="T67" fmla="*/ 46 h 107"/>
                <a:gd name="T68" fmla="*/ 25 w 156"/>
                <a:gd name="T69" fmla="*/ 33 h 107"/>
                <a:gd name="T70" fmla="*/ 45 w 156"/>
                <a:gd name="T71" fmla="*/ 21 h 107"/>
                <a:gd name="T72" fmla="*/ 70 w 156"/>
                <a:gd name="T73" fmla="*/ 13 h 107"/>
                <a:gd name="T74" fmla="*/ 70 w 156"/>
                <a:gd name="T75" fmla="*/ 13 h 107"/>
                <a:gd name="T76" fmla="*/ 99 w 156"/>
                <a:gd name="T77" fmla="*/ 13 h 107"/>
                <a:gd name="T78" fmla="*/ 119 w 156"/>
                <a:gd name="T79" fmla="*/ 17 h 107"/>
                <a:gd name="T80" fmla="*/ 136 w 156"/>
                <a:gd name="T81" fmla="*/ 29 h 107"/>
                <a:gd name="T82" fmla="*/ 144 w 156"/>
                <a:gd name="T83" fmla="*/ 37 h 107"/>
                <a:gd name="T84" fmla="*/ 144 w 156"/>
                <a:gd name="T85" fmla="*/ 46 h 107"/>
                <a:gd name="T86" fmla="*/ 144 w 156"/>
                <a:gd name="T87" fmla="*/ 46 h 107"/>
                <a:gd name="T88" fmla="*/ 144 w 156"/>
                <a:gd name="T89" fmla="*/ 54 h 107"/>
                <a:gd name="T90" fmla="*/ 144 w 156"/>
                <a:gd name="T91" fmla="*/ 62 h 107"/>
                <a:gd name="T92" fmla="*/ 132 w 156"/>
                <a:gd name="T93" fmla="*/ 78 h 107"/>
                <a:gd name="T94" fmla="*/ 111 w 156"/>
                <a:gd name="T95" fmla="*/ 91 h 107"/>
                <a:gd name="T96" fmla="*/ 82 w 156"/>
                <a:gd name="T97" fmla="*/ 95 h 107"/>
                <a:gd name="T98" fmla="*/ 82 w 156"/>
                <a:gd name="T99" fmla="*/ 95 h 107"/>
                <a:gd name="T100" fmla="*/ 58 w 156"/>
                <a:gd name="T101" fmla="*/ 95 h 107"/>
                <a:gd name="T102" fmla="*/ 37 w 156"/>
                <a:gd name="T103" fmla="*/ 91 h 107"/>
                <a:gd name="T104" fmla="*/ 21 w 156"/>
                <a:gd name="T105" fmla="*/ 78 h 107"/>
                <a:gd name="T106" fmla="*/ 12 w 156"/>
                <a:gd name="T107" fmla="*/ 70 h 107"/>
                <a:gd name="T108" fmla="*/ 12 w 156"/>
                <a:gd name="T109" fmla="*/ 62 h 107"/>
                <a:gd name="T110" fmla="*/ 12 w 156"/>
                <a:gd name="T111" fmla="*/ 6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6" h="107">
                  <a:moveTo>
                    <a:pt x="70" y="4"/>
                  </a:moveTo>
                  <a:lnTo>
                    <a:pt x="70" y="4"/>
                  </a:lnTo>
                  <a:lnTo>
                    <a:pt x="41" y="13"/>
                  </a:lnTo>
                  <a:lnTo>
                    <a:pt x="16" y="25"/>
                  </a:lnTo>
                  <a:lnTo>
                    <a:pt x="8" y="33"/>
                  </a:lnTo>
                  <a:lnTo>
                    <a:pt x="4" y="46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21" y="91"/>
                  </a:lnTo>
                  <a:lnTo>
                    <a:pt x="29" y="99"/>
                  </a:lnTo>
                  <a:lnTo>
                    <a:pt x="53" y="107"/>
                  </a:lnTo>
                  <a:lnTo>
                    <a:pt x="86" y="107"/>
                  </a:lnTo>
                  <a:lnTo>
                    <a:pt x="86" y="107"/>
                  </a:lnTo>
                  <a:lnTo>
                    <a:pt x="115" y="99"/>
                  </a:lnTo>
                  <a:lnTo>
                    <a:pt x="140" y="83"/>
                  </a:lnTo>
                  <a:lnTo>
                    <a:pt x="148" y="74"/>
                  </a:lnTo>
                  <a:lnTo>
                    <a:pt x="152" y="62"/>
                  </a:lnTo>
                  <a:lnTo>
                    <a:pt x="156" y="54"/>
                  </a:lnTo>
                  <a:lnTo>
                    <a:pt x="156" y="41"/>
                  </a:lnTo>
                  <a:lnTo>
                    <a:pt x="156" y="41"/>
                  </a:lnTo>
                  <a:lnTo>
                    <a:pt x="152" y="33"/>
                  </a:lnTo>
                  <a:lnTo>
                    <a:pt x="144" y="25"/>
                  </a:lnTo>
                  <a:lnTo>
                    <a:pt x="136" y="17"/>
                  </a:lnTo>
                  <a:lnTo>
                    <a:pt x="128" y="9"/>
                  </a:lnTo>
                  <a:lnTo>
                    <a:pt x="103" y="0"/>
                  </a:lnTo>
                  <a:lnTo>
                    <a:pt x="70" y="4"/>
                  </a:lnTo>
                  <a:lnTo>
                    <a:pt x="70" y="4"/>
                  </a:lnTo>
                  <a:close/>
                  <a:moveTo>
                    <a:pt x="12" y="62"/>
                  </a:moveTo>
                  <a:lnTo>
                    <a:pt x="12" y="62"/>
                  </a:lnTo>
                  <a:lnTo>
                    <a:pt x="12" y="54"/>
                  </a:lnTo>
                  <a:lnTo>
                    <a:pt x="12" y="46"/>
                  </a:lnTo>
                  <a:lnTo>
                    <a:pt x="25" y="33"/>
                  </a:lnTo>
                  <a:lnTo>
                    <a:pt x="45" y="21"/>
                  </a:lnTo>
                  <a:lnTo>
                    <a:pt x="70" y="13"/>
                  </a:lnTo>
                  <a:lnTo>
                    <a:pt x="70" y="13"/>
                  </a:lnTo>
                  <a:lnTo>
                    <a:pt x="99" y="13"/>
                  </a:lnTo>
                  <a:lnTo>
                    <a:pt x="119" y="17"/>
                  </a:lnTo>
                  <a:lnTo>
                    <a:pt x="136" y="29"/>
                  </a:lnTo>
                  <a:lnTo>
                    <a:pt x="144" y="37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4" y="54"/>
                  </a:lnTo>
                  <a:lnTo>
                    <a:pt x="144" y="62"/>
                  </a:lnTo>
                  <a:lnTo>
                    <a:pt x="132" y="78"/>
                  </a:lnTo>
                  <a:lnTo>
                    <a:pt x="111" y="91"/>
                  </a:lnTo>
                  <a:lnTo>
                    <a:pt x="82" y="95"/>
                  </a:lnTo>
                  <a:lnTo>
                    <a:pt x="82" y="95"/>
                  </a:lnTo>
                  <a:lnTo>
                    <a:pt x="58" y="95"/>
                  </a:lnTo>
                  <a:lnTo>
                    <a:pt x="37" y="91"/>
                  </a:lnTo>
                  <a:lnTo>
                    <a:pt x="21" y="78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62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48"/>
            <p:cNvSpPr>
              <a:spLocks/>
            </p:cNvSpPr>
            <p:nvPr/>
          </p:nvSpPr>
          <p:spPr bwMode="auto">
            <a:xfrm>
              <a:off x="10523538" y="2998788"/>
              <a:ext cx="130175" cy="52388"/>
            </a:xfrm>
            <a:custGeom>
              <a:avLst/>
              <a:gdLst>
                <a:gd name="T0" fmla="*/ 12 w 82"/>
                <a:gd name="T1" fmla="*/ 12 h 33"/>
                <a:gd name="T2" fmla="*/ 12 w 82"/>
                <a:gd name="T3" fmla="*/ 12 h 33"/>
                <a:gd name="T4" fmla="*/ 4 w 82"/>
                <a:gd name="T5" fmla="*/ 17 h 33"/>
                <a:gd name="T6" fmla="*/ 0 w 82"/>
                <a:gd name="T7" fmla="*/ 25 h 33"/>
                <a:gd name="T8" fmla="*/ 0 w 82"/>
                <a:gd name="T9" fmla="*/ 33 h 33"/>
                <a:gd name="T10" fmla="*/ 8 w 82"/>
                <a:gd name="T11" fmla="*/ 33 h 33"/>
                <a:gd name="T12" fmla="*/ 8 w 82"/>
                <a:gd name="T13" fmla="*/ 33 h 33"/>
                <a:gd name="T14" fmla="*/ 12 w 82"/>
                <a:gd name="T15" fmla="*/ 29 h 33"/>
                <a:gd name="T16" fmla="*/ 17 w 82"/>
                <a:gd name="T17" fmla="*/ 17 h 33"/>
                <a:gd name="T18" fmla="*/ 17 w 82"/>
                <a:gd name="T19" fmla="*/ 17 h 33"/>
                <a:gd name="T20" fmla="*/ 25 w 82"/>
                <a:gd name="T21" fmla="*/ 12 h 33"/>
                <a:gd name="T22" fmla="*/ 37 w 82"/>
                <a:gd name="T23" fmla="*/ 12 h 33"/>
                <a:gd name="T24" fmla="*/ 54 w 82"/>
                <a:gd name="T25" fmla="*/ 12 h 33"/>
                <a:gd name="T26" fmla="*/ 78 w 82"/>
                <a:gd name="T27" fmla="*/ 17 h 33"/>
                <a:gd name="T28" fmla="*/ 82 w 82"/>
                <a:gd name="T29" fmla="*/ 8 h 33"/>
                <a:gd name="T30" fmla="*/ 82 w 82"/>
                <a:gd name="T31" fmla="*/ 8 h 33"/>
                <a:gd name="T32" fmla="*/ 58 w 82"/>
                <a:gd name="T33" fmla="*/ 4 h 33"/>
                <a:gd name="T34" fmla="*/ 41 w 82"/>
                <a:gd name="T35" fmla="*/ 0 h 33"/>
                <a:gd name="T36" fmla="*/ 25 w 82"/>
                <a:gd name="T37" fmla="*/ 4 h 33"/>
                <a:gd name="T38" fmla="*/ 12 w 82"/>
                <a:gd name="T39" fmla="*/ 12 h 33"/>
                <a:gd name="T40" fmla="*/ 12 w 82"/>
                <a:gd name="T41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33">
                  <a:moveTo>
                    <a:pt x="12" y="12"/>
                  </a:moveTo>
                  <a:lnTo>
                    <a:pt x="12" y="12"/>
                  </a:lnTo>
                  <a:lnTo>
                    <a:pt x="4" y="17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12" y="2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25" y="12"/>
                  </a:lnTo>
                  <a:lnTo>
                    <a:pt x="37" y="12"/>
                  </a:lnTo>
                  <a:lnTo>
                    <a:pt x="54" y="12"/>
                  </a:lnTo>
                  <a:lnTo>
                    <a:pt x="78" y="17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58" y="4"/>
                  </a:lnTo>
                  <a:lnTo>
                    <a:pt x="41" y="0"/>
                  </a:lnTo>
                  <a:lnTo>
                    <a:pt x="25" y="4"/>
                  </a:lnTo>
                  <a:lnTo>
                    <a:pt x="12" y="12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49"/>
            <p:cNvSpPr>
              <a:spLocks/>
            </p:cNvSpPr>
            <p:nvPr/>
          </p:nvSpPr>
          <p:spPr bwMode="auto">
            <a:xfrm>
              <a:off x="10856913" y="2881313"/>
              <a:ext cx="274638" cy="117475"/>
            </a:xfrm>
            <a:custGeom>
              <a:avLst/>
              <a:gdLst>
                <a:gd name="T0" fmla="*/ 0 w 173"/>
                <a:gd name="T1" fmla="*/ 62 h 74"/>
                <a:gd name="T2" fmla="*/ 4 w 173"/>
                <a:gd name="T3" fmla="*/ 74 h 74"/>
                <a:gd name="T4" fmla="*/ 173 w 173"/>
                <a:gd name="T5" fmla="*/ 8 h 74"/>
                <a:gd name="T6" fmla="*/ 168 w 173"/>
                <a:gd name="T7" fmla="*/ 0 h 74"/>
                <a:gd name="T8" fmla="*/ 0 w 173"/>
                <a:gd name="T9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74">
                  <a:moveTo>
                    <a:pt x="0" y="62"/>
                  </a:moveTo>
                  <a:lnTo>
                    <a:pt x="4" y="74"/>
                  </a:lnTo>
                  <a:lnTo>
                    <a:pt x="173" y="8"/>
                  </a:lnTo>
                  <a:lnTo>
                    <a:pt x="168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50"/>
            <p:cNvSpPr>
              <a:spLocks/>
            </p:cNvSpPr>
            <p:nvPr/>
          </p:nvSpPr>
          <p:spPr bwMode="auto">
            <a:xfrm>
              <a:off x="10668000" y="4311651"/>
              <a:ext cx="188913" cy="273050"/>
            </a:xfrm>
            <a:custGeom>
              <a:avLst/>
              <a:gdLst>
                <a:gd name="T0" fmla="*/ 119 w 119"/>
                <a:gd name="T1" fmla="*/ 86 h 172"/>
                <a:gd name="T2" fmla="*/ 119 w 119"/>
                <a:gd name="T3" fmla="*/ 86 h 172"/>
                <a:gd name="T4" fmla="*/ 115 w 119"/>
                <a:gd name="T5" fmla="*/ 119 h 172"/>
                <a:gd name="T6" fmla="*/ 102 w 119"/>
                <a:gd name="T7" fmla="*/ 148 h 172"/>
                <a:gd name="T8" fmla="*/ 94 w 119"/>
                <a:gd name="T9" fmla="*/ 156 h 172"/>
                <a:gd name="T10" fmla="*/ 82 w 119"/>
                <a:gd name="T11" fmla="*/ 164 h 172"/>
                <a:gd name="T12" fmla="*/ 70 w 119"/>
                <a:gd name="T13" fmla="*/ 168 h 172"/>
                <a:gd name="T14" fmla="*/ 61 w 119"/>
                <a:gd name="T15" fmla="*/ 172 h 172"/>
                <a:gd name="T16" fmla="*/ 61 w 119"/>
                <a:gd name="T17" fmla="*/ 172 h 172"/>
                <a:gd name="T18" fmla="*/ 49 w 119"/>
                <a:gd name="T19" fmla="*/ 168 h 172"/>
                <a:gd name="T20" fmla="*/ 37 w 119"/>
                <a:gd name="T21" fmla="*/ 164 h 172"/>
                <a:gd name="T22" fmla="*/ 28 w 119"/>
                <a:gd name="T23" fmla="*/ 156 h 172"/>
                <a:gd name="T24" fmla="*/ 16 w 119"/>
                <a:gd name="T25" fmla="*/ 148 h 172"/>
                <a:gd name="T26" fmla="*/ 4 w 119"/>
                <a:gd name="T27" fmla="*/ 119 h 172"/>
                <a:gd name="T28" fmla="*/ 0 w 119"/>
                <a:gd name="T29" fmla="*/ 86 h 172"/>
                <a:gd name="T30" fmla="*/ 0 w 119"/>
                <a:gd name="T31" fmla="*/ 86 h 172"/>
                <a:gd name="T32" fmla="*/ 4 w 119"/>
                <a:gd name="T33" fmla="*/ 53 h 172"/>
                <a:gd name="T34" fmla="*/ 16 w 119"/>
                <a:gd name="T35" fmla="*/ 24 h 172"/>
                <a:gd name="T36" fmla="*/ 28 w 119"/>
                <a:gd name="T37" fmla="*/ 12 h 172"/>
                <a:gd name="T38" fmla="*/ 37 w 119"/>
                <a:gd name="T39" fmla="*/ 4 h 172"/>
                <a:gd name="T40" fmla="*/ 49 w 119"/>
                <a:gd name="T41" fmla="*/ 0 h 172"/>
                <a:gd name="T42" fmla="*/ 61 w 119"/>
                <a:gd name="T43" fmla="*/ 0 h 172"/>
                <a:gd name="T44" fmla="*/ 61 w 119"/>
                <a:gd name="T45" fmla="*/ 0 h 172"/>
                <a:gd name="T46" fmla="*/ 70 w 119"/>
                <a:gd name="T47" fmla="*/ 0 h 172"/>
                <a:gd name="T48" fmla="*/ 82 w 119"/>
                <a:gd name="T49" fmla="*/ 4 h 172"/>
                <a:gd name="T50" fmla="*/ 94 w 119"/>
                <a:gd name="T51" fmla="*/ 12 h 172"/>
                <a:gd name="T52" fmla="*/ 102 w 119"/>
                <a:gd name="T53" fmla="*/ 24 h 172"/>
                <a:gd name="T54" fmla="*/ 115 w 119"/>
                <a:gd name="T55" fmla="*/ 53 h 172"/>
                <a:gd name="T56" fmla="*/ 119 w 119"/>
                <a:gd name="T57" fmla="*/ 86 h 172"/>
                <a:gd name="T58" fmla="*/ 119 w 119"/>
                <a:gd name="T59" fmla="*/ 8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9" h="172">
                  <a:moveTo>
                    <a:pt x="119" y="86"/>
                  </a:moveTo>
                  <a:lnTo>
                    <a:pt x="119" y="86"/>
                  </a:lnTo>
                  <a:lnTo>
                    <a:pt x="115" y="119"/>
                  </a:lnTo>
                  <a:lnTo>
                    <a:pt x="102" y="148"/>
                  </a:lnTo>
                  <a:lnTo>
                    <a:pt x="94" y="156"/>
                  </a:lnTo>
                  <a:lnTo>
                    <a:pt x="82" y="164"/>
                  </a:lnTo>
                  <a:lnTo>
                    <a:pt x="70" y="168"/>
                  </a:lnTo>
                  <a:lnTo>
                    <a:pt x="61" y="172"/>
                  </a:lnTo>
                  <a:lnTo>
                    <a:pt x="61" y="172"/>
                  </a:lnTo>
                  <a:lnTo>
                    <a:pt x="49" y="168"/>
                  </a:lnTo>
                  <a:lnTo>
                    <a:pt x="37" y="164"/>
                  </a:lnTo>
                  <a:lnTo>
                    <a:pt x="28" y="156"/>
                  </a:lnTo>
                  <a:lnTo>
                    <a:pt x="16" y="148"/>
                  </a:lnTo>
                  <a:lnTo>
                    <a:pt x="4" y="119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53"/>
                  </a:lnTo>
                  <a:lnTo>
                    <a:pt x="16" y="24"/>
                  </a:lnTo>
                  <a:lnTo>
                    <a:pt x="28" y="12"/>
                  </a:lnTo>
                  <a:lnTo>
                    <a:pt x="37" y="4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82" y="4"/>
                  </a:lnTo>
                  <a:lnTo>
                    <a:pt x="94" y="12"/>
                  </a:lnTo>
                  <a:lnTo>
                    <a:pt x="102" y="24"/>
                  </a:lnTo>
                  <a:lnTo>
                    <a:pt x="115" y="53"/>
                  </a:lnTo>
                  <a:lnTo>
                    <a:pt x="119" y="86"/>
                  </a:lnTo>
                  <a:lnTo>
                    <a:pt x="119" y="86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51"/>
            <p:cNvSpPr>
              <a:spLocks/>
            </p:cNvSpPr>
            <p:nvPr/>
          </p:nvSpPr>
          <p:spPr bwMode="auto">
            <a:xfrm>
              <a:off x="10699750" y="4337051"/>
              <a:ext cx="98425" cy="215900"/>
            </a:xfrm>
            <a:custGeom>
              <a:avLst/>
              <a:gdLst>
                <a:gd name="T0" fmla="*/ 62 w 62"/>
                <a:gd name="T1" fmla="*/ 70 h 136"/>
                <a:gd name="T2" fmla="*/ 62 w 62"/>
                <a:gd name="T3" fmla="*/ 70 h 136"/>
                <a:gd name="T4" fmla="*/ 58 w 62"/>
                <a:gd name="T5" fmla="*/ 95 h 136"/>
                <a:gd name="T6" fmla="*/ 54 w 62"/>
                <a:gd name="T7" fmla="*/ 115 h 136"/>
                <a:gd name="T8" fmla="*/ 41 w 62"/>
                <a:gd name="T9" fmla="*/ 132 h 136"/>
                <a:gd name="T10" fmla="*/ 37 w 62"/>
                <a:gd name="T11" fmla="*/ 136 h 136"/>
                <a:gd name="T12" fmla="*/ 33 w 62"/>
                <a:gd name="T13" fmla="*/ 136 h 136"/>
                <a:gd name="T14" fmla="*/ 33 w 62"/>
                <a:gd name="T15" fmla="*/ 136 h 136"/>
                <a:gd name="T16" fmla="*/ 25 w 62"/>
                <a:gd name="T17" fmla="*/ 136 h 136"/>
                <a:gd name="T18" fmla="*/ 21 w 62"/>
                <a:gd name="T19" fmla="*/ 132 h 136"/>
                <a:gd name="T20" fmla="*/ 8 w 62"/>
                <a:gd name="T21" fmla="*/ 115 h 136"/>
                <a:gd name="T22" fmla="*/ 4 w 62"/>
                <a:gd name="T23" fmla="*/ 95 h 136"/>
                <a:gd name="T24" fmla="*/ 0 w 62"/>
                <a:gd name="T25" fmla="*/ 70 h 136"/>
                <a:gd name="T26" fmla="*/ 0 w 62"/>
                <a:gd name="T27" fmla="*/ 70 h 136"/>
                <a:gd name="T28" fmla="*/ 4 w 62"/>
                <a:gd name="T29" fmla="*/ 41 h 136"/>
                <a:gd name="T30" fmla="*/ 8 w 62"/>
                <a:gd name="T31" fmla="*/ 21 h 136"/>
                <a:gd name="T32" fmla="*/ 21 w 62"/>
                <a:gd name="T33" fmla="*/ 8 h 136"/>
                <a:gd name="T34" fmla="*/ 25 w 62"/>
                <a:gd name="T35" fmla="*/ 4 h 136"/>
                <a:gd name="T36" fmla="*/ 33 w 62"/>
                <a:gd name="T37" fmla="*/ 0 h 136"/>
                <a:gd name="T38" fmla="*/ 33 w 62"/>
                <a:gd name="T39" fmla="*/ 0 h 136"/>
                <a:gd name="T40" fmla="*/ 37 w 62"/>
                <a:gd name="T41" fmla="*/ 4 h 136"/>
                <a:gd name="T42" fmla="*/ 41 w 62"/>
                <a:gd name="T43" fmla="*/ 8 h 136"/>
                <a:gd name="T44" fmla="*/ 54 w 62"/>
                <a:gd name="T45" fmla="*/ 21 h 136"/>
                <a:gd name="T46" fmla="*/ 58 w 62"/>
                <a:gd name="T47" fmla="*/ 41 h 136"/>
                <a:gd name="T48" fmla="*/ 62 w 62"/>
                <a:gd name="T49" fmla="*/ 70 h 136"/>
                <a:gd name="T50" fmla="*/ 62 w 62"/>
                <a:gd name="T51" fmla="*/ 7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" h="136">
                  <a:moveTo>
                    <a:pt x="62" y="70"/>
                  </a:moveTo>
                  <a:lnTo>
                    <a:pt x="62" y="70"/>
                  </a:lnTo>
                  <a:lnTo>
                    <a:pt x="58" y="95"/>
                  </a:lnTo>
                  <a:lnTo>
                    <a:pt x="54" y="115"/>
                  </a:lnTo>
                  <a:lnTo>
                    <a:pt x="41" y="132"/>
                  </a:lnTo>
                  <a:lnTo>
                    <a:pt x="37" y="136"/>
                  </a:lnTo>
                  <a:lnTo>
                    <a:pt x="33" y="136"/>
                  </a:lnTo>
                  <a:lnTo>
                    <a:pt x="33" y="136"/>
                  </a:lnTo>
                  <a:lnTo>
                    <a:pt x="25" y="136"/>
                  </a:lnTo>
                  <a:lnTo>
                    <a:pt x="21" y="132"/>
                  </a:lnTo>
                  <a:lnTo>
                    <a:pt x="8" y="115"/>
                  </a:lnTo>
                  <a:lnTo>
                    <a:pt x="4" y="95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4" y="41"/>
                  </a:lnTo>
                  <a:lnTo>
                    <a:pt x="8" y="21"/>
                  </a:lnTo>
                  <a:lnTo>
                    <a:pt x="21" y="8"/>
                  </a:lnTo>
                  <a:lnTo>
                    <a:pt x="25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1" y="8"/>
                  </a:lnTo>
                  <a:lnTo>
                    <a:pt x="54" y="21"/>
                  </a:lnTo>
                  <a:lnTo>
                    <a:pt x="58" y="41"/>
                  </a:lnTo>
                  <a:lnTo>
                    <a:pt x="62" y="70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52"/>
            <p:cNvSpPr>
              <a:spLocks/>
            </p:cNvSpPr>
            <p:nvPr/>
          </p:nvSpPr>
          <p:spPr bwMode="auto">
            <a:xfrm>
              <a:off x="10817225" y="3378201"/>
              <a:ext cx="163513" cy="241300"/>
            </a:xfrm>
            <a:custGeom>
              <a:avLst/>
              <a:gdLst>
                <a:gd name="T0" fmla="*/ 0 w 103"/>
                <a:gd name="T1" fmla="*/ 94 h 152"/>
                <a:gd name="T2" fmla="*/ 25 w 103"/>
                <a:gd name="T3" fmla="*/ 152 h 152"/>
                <a:gd name="T4" fmla="*/ 25 w 103"/>
                <a:gd name="T5" fmla="*/ 152 h 152"/>
                <a:gd name="T6" fmla="*/ 33 w 103"/>
                <a:gd name="T7" fmla="*/ 148 h 152"/>
                <a:gd name="T8" fmla="*/ 45 w 103"/>
                <a:gd name="T9" fmla="*/ 143 h 152"/>
                <a:gd name="T10" fmla="*/ 58 w 103"/>
                <a:gd name="T11" fmla="*/ 131 h 152"/>
                <a:gd name="T12" fmla="*/ 70 w 103"/>
                <a:gd name="T13" fmla="*/ 111 h 152"/>
                <a:gd name="T14" fmla="*/ 82 w 103"/>
                <a:gd name="T15" fmla="*/ 82 h 152"/>
                <a:gd name="T16" fmla="*/ 95 w 103"/>
                <a:gd name="T17" fmla="*/ 49 h 152"/>
                <a:gd name="T18" fmla="*/ 103 w 103"/>
                <a:gd name="T19" fmla="*/ 0 h 152"/>
                <a:gd name="T20" fmla="*/ 103 w 103"/>
                <a:gd name="T21" fmla="*/ 0 h 152"/>
                <a:gd name="T22" fmla="*/ 91 w 103"/>
                <a:gd name="T23" fmla="*/ 12 h 152"/>
                <a:gd name="T24" fmla="*/ 66 w 103"/>
                <a:gd name="T25" fmla="*/ 45 h 152"/>
                <a:gd name="T26" fmla="*/ 33 w 103"/>
                <a:gd name="T27" fmla="*/ 74 h 152"/>
                <a:gd name="T28" fmla="*/ 17 w 103"/>
                <a:gd name="T29" fmla="*/ 86 h 152"/>
                <a:gd name="T30" fmla="*/ 0 w 103"/>
                <a:gd name="T31" fmla="*/ 94 h 152"/>
                <a:gd name="T32" fmla="*/ 0 w 103"/>
                <a:gd name="T33" fmla="*/ 9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" h="152">
                  <a:moveTo>
                    <a:pt x="0" y="94"/>
                  </a:moveTo>
                  <a:lnTo>
                    <a:pt x="25" y="152"/>
                  </a:lnTo>
                  <a:lnTo>
                    <a:pt x="25" y="152"/>
                  </a:lnTo>
                  <a:lnTo>
                    <a:pt x="33" y="148"/>
                  </a:lnTo>
                  <a:lnTo>
                    <a:pt x="45" y="143"/>
                  </a:lnTo>
                  <a:lnTo>
                    <a:pt x="58" y="131"/>
                  </a:lnTo>
                  <a:lnTo>
                    <a:pt x="70" y="111"/>
                  </a:lnTo>
                  <a:lnTo>
                    <a:pt x="82" y="82"/>
                  </a:lnTo>
                  <a:lnTo>
                    <a:pt x="95" y="49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91" y="12"/>
                  </a:lnTo>
                  <a:lnTo>
                    <a:pt x="66" y="45"/>
                  </a:lnTo>
                  <a:lnTo>
                    <a:pt x="33" y="74"/>
                  </a:lnTo>
                  <a:lnTo>
                    <a:pt x="17" y="86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5A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53"/>
            <p:cNvSpPr>
              <a:spLocks/>
            </p:cNvSpPr>
            <p:nvPr/>
          </p:nvSpPr>
          <p:spPr bwMode="auto">
            <a:xfrm>
              <a:off x="10660063" y="2463801"/>
              <a:ext cx="477838" cy="874713"/>
            </a:xfrm>
            <a:custGeom>
              <a:avLst/>
              <a:gdLst>
                <a:gd name="T0" fmla="*/ 0 w 301"/>
                <a:gd name="T1" fmla="*/ 25 h 551"/>
                <a:gd name="T2" fmla="*/ 0 w 301"/>
                <a:gd name="T3" fmla="*/ 25 h 551"/>
                <a:gd name="T4" fmla="*/ 0 w 301"/>
                <a:gd name="T5" fmla="*/ 25 h 551"/>
                <a:gd name="T6" fmla="*/ 13 w 301"/>
                <a:gd name="T7" fmla="*/ 12 h 551"/>
                <a:gd name="T8" fmla="*/ 29 w 301"/>
                <a:gd name="T9" fmla="*/ 8 h 551"/>
                <a:gd name="T10" fmla="*/ 54 w 301"/>
                <a:gd name="T11" fmla="*/ 8 h 551"/>
                <a:gd name="T12" fmla="*/ 75 w 301"/>
                <a:gd name="T13" fmla="*/ 8 h 551"/>
                <a:gd name="T14" fmla="*/ 124 w 301"/>
                <a:gd name="T15" fmla="*/ 16 h 551"/>
                <a:gd name="T16" fmla="*/ 161 w 301"/>
                <a:gd name="T17" fmla="*/ 25 h 551"/>
                <a:gd name="T18" fmla="*/ 161 w 301"/>
                <a:gd name="T19" fmla="*/ 25 h 551"/>
                <a:gd name="T20" fmla="*/ 186 w 301"/>
                <a:gd name="T21" fmla="*/ 37 h 551"/>
                <a:gd name="T22" fmla="*/ 206 w 301"/>
                <a:gd name="T23" fmla="*/ 53 h 551"/>
                <a:gd name="T24" fmla="*/ 223 w 301"/>
                <a:gd name="T25" fmla="*/ 70 h 551"/>
                <a:gd name="T26" fmla="*/ 239 w 301"/>
                <a:gd name="T27" fmla="*/ 86 h 551"/>
                <a:gd name="T28" fmla="*/ 255 w 301"/>
                <a:gd name="T29" fmla="*/ 115 h 551"/>
                <a:gd name="T30" fmla="*/ 264 w 301"/>
                <a:gd name="T31" fmla="*/ 148 h 551"/>
                <a:gd name="T32" fmla="*/ 276 w 301"/>
                <a:gd name="T33" fmla="*/ 193 h 551"/>
                <a:gd name="T34" fmla="*/ 284 w 301"/>
                <a:gd name="T35" fmla="*/ 251 h 551"/>
                <a:gd name="T36" fmla="*/ 284 w 301"/>
                <a:gd name="T37" fmla="*/ 251 h 551"/>
                <a:gd name="T38" fmla="*/ 284 w 301"/>
                <a:gd name="T39" fmla="*/ 300 h 551"/>
                <a:gd name="T40" fmla="*/ 284 w 301"/>
                <a:gd name="T41" fmla="*/ 354 h 551"/>
                <a:gd name="T42" fmla="*/ 284 w 301"/>
                <a:gd name="T43" fmla="*/ 354 h 551"/>
                <a:gd name="T44" fmla="*/ 280 w 301"/>
                <a:gd name="T45" fmla="*/ 448 h 551"/>
                <a:gd name="T46" fmla="*/ 284 w 301"/>
                <a:gd name="T47" fmla="*/ 493 h 551"/>
                <a:gd name="T48" fmla="*/ 288 w 301"/>
                <a:gd name="T49" fmla="*/ 534 h 551"/>
                <a:gd name="T50" fmla="*/ 288 w 301"/>
                <a:gd name="T51" fmla="*/ 534 h 551"/>
                <a:gd name="T52" fmla="*/ 297 w 301"/>
                <a:gd name="T53" fmla="*/ 551 h 551"/>
                <a:gd name="T54" fmla="*/ 297 w 301"/>
                <a:gd name="T55" fmla="*/ 551 h 551"/>
                <a:gd name="T56" fmla="*/ 297 w 301"/>
                <a:gd name="T57" fmla="*/ 551 h 551"/>
                <a:gd name="T58" fmla="*/ 297 w 301"/>
                <a:gd name="T59" fmla="*/ 539 h 551"/>
                <a:gd name="T60" fmla="*/ 292 w 301"/>
                <a:gd name="T61" fmla="*/ 522 h 551"/>
                <a:gd name="T62" fmla="*/ 292 w 301"/>
                <a:gd name="T63" fmla="*/ 522 h 551"/>
                <a:gd name="T64" fmla="*/ 288 w 301"/>
                <a:gd name="T65" fmla="*/ 502 h 551"/>
                <a:gd name="T66" fmla="*/ 288 w 301"/>
                <a:gd name="T67" fmla="*/ 481 h 551"/>
                <a:gd name="T68" fmla="*/ 288 w 301"/>
                <a:gd name="T69" fmla="*/ 440 h 551"/>
                <a:gd name="T70" fmla="*/ 301 w 301"/>
                <a:gd name="T71" fmla="*/ 354 h 551"/>
                <a:gd name="T72" fmla="*/ 301 w 301"/>
                <a:gd name="T73" fmla="*/ 354 h 551"/>
                <a:gd name="T74" fmla="*/ 301 w 301"/>
                <a:gd name="T75" fmla="*/ 300 h 551"/>
                <a:gd name="T76" fmla="*/ 301 w 301"/>
                <a:gd name="T77" fmla="*/ 247 h 551"/>
                <a:gd name="T78" fmla="*/ 301 w 301"/>
                <a:gd name="T79" fmla="*/ 247 h 551"/>
                <a:gd name="T80" fmla="*/ 292 w 301"/>
                <a:gd name="T81" fmla="*/ 193 h 551"/>
                <a:gd name="T82" fmla="*/ 280 w 301"/>
                <a:gd name="T83" fmla="*/ 148 h 551"/>
                <a:gd name="T84" fmla="*/ 272 w 301"/>
                <a:gd name="T85" fmla="*/ 111 h 551"/>
                <a:gd name="T86" fmla="*/ 255 w 301"/>
                <a:gd name="T87" fmla="*/ 82 h 551"/>
                <a:gd name="T88" fmla="*/ 239 w 301"/>
                <a:gd name="T89" fmla="*/ 58 h 551"/>
                <a:gd name="T90" fmla="*/ 218 w 301"/>
                <a:gd name="T91" fmla="*/ 41 h 551"/>
                <a:gd name="T92" fmla="*/ 194 w 301"/>
                <a:gd name="T93" fmla="*/ 25 h 551"/>
                <a:gd name="T94" fmla="*/ 169 w 301"/>
                <a:gd name="T95" fmla="*/ 12 h 551"/>
                <a:gd name="T96" fmla="*/ 169 w 301"/>
                <a:gd name="T97" fmla="*/ 12 h 551"/>
                <a:gd name="T98" fmla="*/ 153 w 301"/>
                <a:gd name="T99" fmla="*/ 4 h 551"/>
                <a:gd name="T100" fmla="*/ 132 w 301"/>
                <a:gd name="T101" fmla="*/ 0 h 551"/>
                <a:gd name="T102" fmla="*/ 83 w 301"/>
                <a:gd name="T103" fmla="*/ 0 h 551"/>
                <a:gd name="T104" fmla="*/ 58 w 301"/>
                <a:gd name="T105" fmla="*/ 0 h 551"/>
                <a:gd name="T106" fmla="*/ 37 w 301"/>
                <a:gd name="T107" fmla="*/ 4 h 551"/>
                <a:gd name="T108" fmla="*/ 17 w 301"/>
                <a:gd name="T109" fmla="*/ 12 h 551"/>
                <a:gd name="T110" fmla="*/ 0 w 301"/>
                <a:gd name="T111" fmla="*/ 25 h 551"/>
                <a:gd name="T112" fmla="*/ 0 w 301"/>
                <a:gd name="T113" fmla="*/ 25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1" h="551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3" y="12"/>
                  </a:lnTo>
                  <a:lnTo>
                    <a:pt x="29" y="8"/>
                  </a:lnTo>
                  <a:lnTo>
                    <a:pt x="54" y="8"/>
                  </a:lnTo>
                  <a:lnTo>
                    <a:pt x="75" y="8"/>
                  </a:lnTo>
                  <a:lnTo>
                    <a:pt x="124" y="16"/>
                  </a:lnTo>
                  <a:lnTo>
                    <a:pt x="161" y="25"/>
                  </a:lnTo>
                  <a:lnTo>
                    <a:pt x="161" y="25"/>
                  </a:lnTo>
                  <a:lnTo>
                    <a:pt x="186" y="37"/>
                  </a:lnTo>
                  <a:lnTo>
                    <a:pt x="206" y="53"/>
                  </a:lnTo>
                  <a:lnTo>
                    <a:pt x="223" y="70"/>
                  </a:lnTo>
                  <a:lnTo>
                    <a:pt x="239" y="86"/>
                  </a:lnTo>
                  <a:lnTo>
                    <a:pt x="255" y="115"/>
                  </a:lnTo>
                  <a:lnTo>
                    <a:pt x="264" y="148"/>
                  </a:lnTo>
                  <a:lnTo>
                    <a:pt x="276" y="193"/>
                  </a:lnTo>
                  <a:lnTo>
                    <a:pt x="284" y="251"/>
                  </a:lnTo>
                  <a:lnTo>
                    <a:pt x="284" y="251"/>
                  </a:lnTo>
                  <a:lnTo>
                    <a:pt x="284" y="300"/>
                  </a:lnTo>
                  <a:lnTo>
                    <a:pt x="284" y="354"/>
                  </a:lnTo>
                  <a:lnTo>
                    <a:pt x="284" y="354"/>
                  </a:lnTo>
                  <a:lnTo>
                    <a:pt x="280" y="448"/>
                  </a:lnTo>
                  <a:lnTo>
                    <a:pt x="284" y="493"/>
                  </a:lnTo>
                  <a:lnTo>
                    <a:pt x="288" y="534"/>
                  </a:lnTo>
                  <a:lnTo>
                    <a:pt x="288" y="534"/>
                  </a:lnTo>
                  <a:lnTo>
                    <a:pt x="297" y="551"/>
                  </a:lnTo>
                  <a:lnTo>
                    <a:pt x="297" y="551"/>
                  </a:lnTo>
                  <a:lnTo>
                    <a:pt x="297" y="551"/>
                  </a:lnTo>
                  <a:lnTo>
                    <a:pt x="297" y="539"/>
                  </a:lnTo>
                  <a:lnTo>
                    <a:pt x="292" y="522"/>
                  </a:lnTo>
                  <a:lnTo>
                    <a:pt x="292" y="522"/>
                  </a:lnTo>
                  <a:lnTo>
                    <a:pt x="288" y="502"/>
                  </a:lnTo>
                  <a:lnTo>
                    <a:pt x="288" y="481"/>
                  </a:lnTo>
                  <a:lnTo>
                    <a:pt x="288" y="440"/>
                  </a:lnTo>
                  <a:lnTo>
                    <a:pt x="301" y="354"/>
                  </a:lnTo>
                  <a:lnTo>
                    <a:pt x="301" y="354"/>
                  </a:lnTo>
                  <a:lnTo>
                    <a:pt x="301" y="300"/>
                  </a:lnTo>
                  <a:lnTo>
                    <a:pt x="301" y="247"/>
                  </a:lnTo>
                  <a:lnTo>
                    <a:pt x="301" y="247"/>
                  </a:lnTo>
                  <a:lnTo>
                    <a:pt x="292" y="193"/>
                  </a:lnTo>
                  <a:lnTo>
                    <a:pt x="280" y="148"/>
                  </a:lnTo>
                  <a:lnTo>
                    <a:pt x="272" y="111"/>
                  </a:lnTo>
                  <a:lnTo>
                    <a:pt x="255" y="82"/>
                  </a:lnTo>
                  <a:lnTo>
                    <a:pt x="239" y="58"/>
                  </a:lnTo>
                  <a:lnTo>
                    <a:pt x="218" y="41"/>
                  </a:lnTo>
                  <a:lnTo>
                    <a:pt x="194" y="25"/>
                  </a:lnTo>
                  <a:lnTo>
                    <a:pt x="169" y="12"/>
                  </a:lnTo>
                  <a:lnTo>
                    <a:pt x="169" y="12"/>
                  </a:lnTo>
                  <a:lnTo>
                    <a:pt x="153" y="4"/>
                  </a:lnTo>
                  <a:lnTo>
                    <a:pt x="132" y="0"/>
                  </a:lnTo>
                  <a:lnTo>
                    <a:pt x="83" y="0"/>
                  </a:lnTo>
                  <a:lnTo>
                    <a:pt x="58" y="0"/>
                  </a:lnTo>
                  <a:lnTo>
                    <a:pt x="37" y="4"/>
                  </a:lnTo>
                  <a:lnTo>
                    <a:pt x="17" y="12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54"/>
            <p:cNvSpPr>
              <a:spLocks/>
            </p:cNvSpPr>
            <p:nvPr/>
          </p:nvSpPr>
          <p:spPr bwMode="auto">
            <a:xfrm>
              <a:off x="10634663" y="2365376"/>
              <a:ext cx="606425" cy="933450"/>
            </a:xfrm>
            <a:custGeom>
              <a:avLst/>
              <a:gdLst>
                <a:gd name="T0" fmla="*/ 4 w 382"/>
                <a:gd name="T1" fmla="*/ 25 h 588"/>
                <a:gd name="T2" fmla="*/ 0 w 382"/>
                <a:gd name="T3" fmla="*/ 25 h 588"/>
                <a:gd name="T4" fmla="*/ 0 w 382"/>
                <a:gd name="T5" fmla="*/ 25 h 588"/>
                <a:gd name="T6" fmla="*/ 21 w 382"/>
                <a:gd name="T7" fmla="*/ 21 h 588"/>
                <a:gd name="T8" fmla="*/ 74 w 382"/>
                <a:gd name="T9" fmla="*/ 13 h 588"/>
                <a:gd name="T10" fmla="*/ 107 w 382"/>
                <a:gd name="T11" fmla="*/ 13 h 588"/>
                <a:gd name="T12" fmla="*/ 140 w 382"/>
                <a:gd name="T13" fmla="*/ 13 h 588"/>
                <a:gd name="T14" fmla="*/ 177 w 382"/>
                <a:gd name="T15" fmla="*/ 21 h 588"/>
                <a:gd name="T16" fmla="*/ 218 w 382"/>
                <a:gd name="T17" fmla="*/ 33 h 588"/>
                <a:gd name="T18" fmla="*/ 218 w 382"/>
                <a:gd name="T19" fmla="*/ 33 h 588"/>
                <a:gd name="T20" fmla="*/ 239 w 382"/>
                <a:gd name="T21" fmla="*/ 41 h 588"/>
                <a:gd name="T22" fmla="*/ 259 w 382"/>
                <a:gd name="T23" fmla="*/ 58 h 588"/>
                <a:gd name="T24" fmla="*/ 276 w 382"/>
                <a:gd name="T25" fmla="*/ 70 h 588"/>
                <a:gd name="T26" fmla="*/ 292 w 382"/>
                <a:gd name="T27" fmla="*/ 91 h 588"/>
                <a:gd name="T28" fmla="*/ 308 w 382"/>
                <a:gd name="T29" fmla="*/ 111 h 588"/>
                <a:gd name="T30" fmla="*/ 321 w 382"/>
                <a:gd name="T31" fmla="*/ 132 h 588"/>
                <a:gd name="T32" fmla="*/ 345 w 382"/>
                <a:gd name="T33" fmla="*/ 185 h 588"/>
                <a:gd name="T34" fmla="*/ 345 w 382"/>
                <a:gd name="T35" fmla="*/ 185 h 588"/>
                <a:gd name="T36" fmla="*/ 354 w 382"/>
                <a:gd name="T37" fmla="*/ 210 h 588"/>
                <a:gd name="T38" fmla="*/ 362 w 382"/>
                <a:gd name="T39" fmla="*/ 263 h 588"/>
                <a:gd name="T40" fmla="*/ 366 w 382"/>
                <a:gd name="T41" fmla="*/ 296 h 588"/>
                <a:gd name="T42" fmla="*/ 366 w 382"/>
                <a:gd name="T43" fmla="*/ 333 h 588"/>
                <a:gd name="T44" fmla="*/ 362 w 382"/>
                <a:gd name="T45" fmla="*/ 374 h 588"/>
                <a:gd name="T46" fmla="*/ 354 w 382"/>
                <a:gd name="T47" fmla="*/ 411 h 588"/>
                <a:gd name="T48" fmla="*/ 354 w 382"/>
                <a:gd name="T49" fmla="*/ 411 h 588"/>
                <a:gd name="T50" fmla="*/ 345 w 382"/>
                <a:gd name="T51" fmla="*/ 473 h 588"/>
                <a:gd name="T52" fmla="*/ 341 w 382"/>
                <a:gd name="T53" fmla="*/ 518 h 588"/>
                <a:gd name="T54" fmla="*/ 341 w 382"/>
                <a:gd name="T55" fmla="*/ 572 h 588"/>
                <a:gd name="T56" fmla="*/ 341 w 382"/>
                <a:gd name="T57" fmla="*/ 572 h 588"/>
                <a:gd name="T58" fmla="*/ 345 w 382"/>
                <a:gd name="T59" fmla="*/ 588 h 588"/>
                <a:gd name="T60" fmla="*/ 345 w 382"/>
                <a:gd name="T61" fmla="*/ 588 h 588"/>
                <a:gd name="T62" fmla="*/ 350 w 382"/>
                <a:gd name="T63" fmla="*/ 588 h 588"/>
                <a:gd name="T64" fmla="*/ 350 w 382"/>
                <a:gd name="T65" fmla="*/ 555 h 588"/>
                <a:gd name="T66" fmla="*/ 350 w 382"/>
                <a:gd name="T67" fmla="*/ 555 h 588"/>
                <a:gd name="T68" fmla="*/ 350 w 382"/>
                <a:gd name="T69" fmla="*/ 514 h 588"/>
                <a:gd name="T70" fmla="*/ 354 w 382"/>
                <a:gd name="T71" fmla="*/ 477 h 588"/>
                <a:gd name="T72" fmla="*/ 370 w 382"/>
                <a:gd name="T73" fmla="*/ 416 h 588"/>
                <a:gd name="T74" fmla="*/ 370 w 382"/>
                <a:gd name="T75" fmla="*/ 416 h 588"/>
                <a:gd name="T76" fmla="*/ 378 w 382"/>
                <a:gd name="T77" fmla="*/ 374 h 588"/>
                <a:gd name="T78" fmla="*/ 382 w 382"/>
                <a:gd name="T79" fmla="*/ 337 h 588"/>
                <a:gd name="T80" fmla="*/ 382 w 382"/>
                <a:gd name="T81" fmla="*/ 296 h 588"/>
                <a:gd name="T82" fmla="*/ 378 w 382"/>
                <a:gd name="T83" fmla="*/ 263 h 588"/>
                <a:gd name="T84" fmla="*/ 370 w 382"/>
                <a:gd name="T85" fmla="*/ 206 h 588"/>
                <a:gd name="T86" fmla="*/ 362 w 382"/>
                <a:gd name="T87" fmla="*/ 181 h 588"/>
                <a:gd name="T88" fmla="*/ 362 w 382"/>
                <a:gd name="T89" fmla="*/ 181 h 588"/>
                <a:gd name="T90" fmla="*/ 350 w 382"/>
                <a:gd name="T91" fmla="*/ 152 h 588"/>
                <a:gd name="T92" fmla="*/ 337 w 382"/>
                <a:gd name="T93" fmla="*/ 124 h 588"/>
                <a:gd name="T94" fmla="*/ 321 w 382"/>
                <a:gd name="T95" fmla="*/ 99 h 588"/>
                <a:gd name="T96" fmla="*/ 304 w 382"/>
                <a:gd name="T97" fmla="*/ 78 h 588"/>
                <a:gd name="T98" fmla="*/ 288 w 382"/>
                <a:gd name="T99" fmla="*/ 58 h 588"/>
                <a:gd name="T100" fmla="*/ 267 w 382"/>
                <a:gd name="T101" fmla="*/ 41 h 588"/>
                <a:gd name="T102" fmla="*/ 247 w 382"/>
                <a:gd name="T103" fmla="*/ 29 h 588"/>
                <a:gd name="T104" fmla="*/ 222 w 382"/>
                <a:gd name="T105" fmla="*/ 17 h 588"/>
                <a:gd name="T106" fmla="*/ 222 w 382"/>
                <a:gd name="T107" fmla="*/ 17 h 588"/>
                <a:gd name="T108" fmla="*/ 185 w 382"/>
                <a:gd name="T109" fmla="*/ 4 h 588"/>
                <a:gd name="T110" fmla="*/ 144 w 382"/>
                <a:gd name="T111" fmla="*/ 0 h 588"/>
                <a:gd name="T112" fmla="*/ 107 w 382"/>
                <a:gd name="T113" fmla="*/ 0 h 588"/>
                <a:gd name="T114" fmla="*/ 74 w 382"/>
                <a:gd name="T115" fmla="*/ 4 h 588"/>
                <a:gd name="T116" fmla="*/ 25 w 382"/>
                <a:gd name="T117" fmla="*/ 17 h 588"/>
                <a:gd name="T118" fmla="*/ 4 w 382"/>
                <a:gd name="T119" fmla="*/ 25 h 588"/>
                <a:gd name="T120" fmla="*/ 4 w 382"/>
                <a:gd name="T121" fmla="*/ 25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2" h="588">
                  <a:moveTo>
                    <a:pt x="4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21" y="21"/>
                  </a:lnTo>
                  <a:lnTo>
                    <a:pt x="74" y="13"/>
                  </a:lnTo>
                  <a:lnTo>
                    <a:pt x="107" y="13"/>
                  </a:lnTo>
                  <a:lnTo>
                    <a:pt x="140" y="13"/>
                  </a:lnTo>
                  <a:lnTo>
                    <a:pt x="177" y="21"/>
                  </a:lnTo>
                  <a:lnTo>
                    <a:pt x="218" y="33"/>
                  </a:lnTo>
                  <a:lnTo>
                    <a:pt x="218" y="33"/>
                  </a:lnTo>
                  <a:lnTo>
                    <a:pt x="239" y="41"/>
                  </a:lnTo>
                  <a:lnTo>
                    <a:pt x="259" y="58"/>
                  </a:lnTo>
                  <a:lnTo>
                    <a:pt x="276" y="70"/>
                  </a:lnTo>
                  <a:lnTo>
                    <a:pt x="292" y="91"/>
                  </a:lnTo>
                  <a:lnTo>
                    <a:pt x="308" y="111"/>
                  </a:lnTo>
                  <a:lnTo>
                    <a:pt x="321" y="132"/>
                  </a:lnTo>
                  <a:lnTo>
                    <a:pt x="345" y="185"/>
                  </a:lnTo>
                  <a:lnTo>
                    <a:pt x="345" y="185"/>
                  </a:lnTo>
                  <a:lnTo>
                    <a:pt x="354" y="210"/>
                  </a:lnTo>
                  <a:lnTo>
                    <a:pt x="362" y="263"/>
                  </a:lnTo>
                  <a:lnTo>
                    <a:pt x="366" y="296"/>
                  </a:lnTo>
                  <a:lnTo>
                    <a:pt x="366" y="333"/>
                  </a:lnTo>
                  <a:lnTo>
                    <a:pt x="362" y="374"/>
                  </a:lnTo>
                  <a:lnTo>
                    <a:pt x="354" y="411"/>
                  </a:lnTo>
                  <a:lnTo>
                    <a:pt x="354" y="411"/>
                  </a:lnTo>
                  <a:lnTo>
                    <a:pt x="345" y="473"/>
                  </a:lnTo>
                  <a:lnTo>
                    <a:pt x="341" y="518"/>
                  </a:lnTo>
                  <a:lnTo>
                    <a:pt x="341" y="572"/>
                  </a:lnTo>
                  <a:lnTo>
                    <a:pt x="341" y="572"/>
                  </a:lnTo>
                  <a:lnTo>
                    <a:pt x="345" y="588"/>
                  </a:lnTo>
                  <a:lnTo>
                    <a:pt x="345" y="588"/>
                  </a:lnTo>
                  <a:lnTo>
                    <a:pt x="350" y="588"/>
                  </a:lnTo>
                  <a:lnTo>
                    <a:pt x="350" y="555"/>
                  </a:lnTo>
                  <a:lnTo>
                    <a:pt x="350" y="555"/>
                  </a:lnTo>
                  <a:lnTo>
                    <a:pt x="350" y="514"/>
                  </a:lnTo>
                  <a:lnTo>
                    <a:pt x="354" y="477"/>
                  </a:lnTo>
                  <a:lnTo>
                    <a:pt x="370" y="416"/>
                  </a:lnTo>
                  <a:lnTo>
                    <a:pt x="370" y="416"/>
                  </a:lnTo>
                  <a:lnTo>
                    <a:pt x="378" y="374"/>
                  </a:lnTo>
                  <a:lnTo>
                    <a:pt x="382" y="337"/>
                  </a:lnTo>
                  <a:lnTo>
                    <a:pt x="382" y="296"/>
                  </a:lnTo>
                  <a:lnTo>
                    <a:pt x="378" y="263"/>
                  </a:lnTo>
                  <a:lnTo>
                    <a:pt x="370" y="206"/>
                  </a:lnTo>
                  <a:lnTo>
                    <a:pt x="362" y="181"/>
                  </a:lnTo>
                  <a:lnTo>
                    <a:pt x="362" y="181"/>
                  </a:lnTo>
                  <a:lnTo>
                    <a:pt x="350" y="152"/>
                  </a:lnTo>
                  <a:lnTo>
                    <a:pt x="337" y="124"/>
                  </a:lnTo>
                  <a:lnTo>
                    <a:pt x="321" y="99"/>
                  </a:lnTo>
                  <a:lnTo>
                    <a:pt x="304" y="78"/>
                  </a:lnTo>
                  <a:lnTo>
                    <a:pt x="288" y="58"/>
                  </a:lnTo>
                  <a:lnTo>
                    <a:pt x="267" y="41"/>
                  </a:lnTo>
                  <a:lnTo>
                    <a:pt x="247" y="29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185" y="4"/>
                  </a:lnTo>
                  <a:lnTo>
                    <a:pt x="144" y="0"/>
                  </a:lnTo>
                  <a:lnTo>
                    <a:pt x="107" y="0"/>
                  </a:lnTo>
                  <a:lnTo>
                    <a:pt x="74" y="4"/>
                  </a:lnTo>
                  <a:lnTo>
                    <a:pt x="25" y="17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55"/>
            <p:cNvSpPr>
              <a:spLocks/>
            </p:cNvSpPr>
            <p:nvPr/>
          </p:nvSpPr>
          <p:spPr bwMode="auto">
            <a:xfrm>
              <a:off x="10687050" y="2547938"/>
              <a:ext cx="293688" cy="234950"/>
            </a:xfrm>
            <a:custGeom>
              <a:avLst/>
              <a:gdLst>
                <a:gd name="T0" fmla="*/ 0 w 185"/>
                <a:gd name="T1" fmla="*/ 9 h 148"/>
                <a:gd name="T2" fmla="*/ 8 w 185"/>
                <a:gd name="T3" fmla="*/ 9 h 148"/>
                <a:gd name="T4" fmla="*/ 8 w 185"/>
                <a:gd name="T5" fmla="*/ 9 h 148"/>
                <a:gd name="T6" fmla="*/ 16 w 185"/>
                <a:gd name="T7" fmla="*/ 9 h 148"/>
                <a:gd name="T8" fmla="*/ 41 w 185"/>
                <a:gd name="T9" fmla="*/ 9 h 148"/>
                <a:gd name="T10" fmla="*/ 74 w 185"/>
                <a:gd name="T11" fmla="*/ 17 h 148"/>
                <a:gd name="T12" fmla="*/ 107 w 185"/>
                <a:gd name="T13" fmla="*/ 29 h 148"/>
                <a:gd name="T14" fmla="*/ 107 w 185"/>
                <a:gd name="T15" fmla="*/ 29 h 148"/>
                <a:gd name="T16" fmla="*/ 136 w 185"/>
                <a:gd name="T17" fmla="*/ 46 h 148"/>
                <a:gd name="T18" fmla="*/ 156 w 185"/>
                <a:gd name="T19" fmla="*/ 74 h 148"/>
                <a:gd name="T20" fmla="*/ 173 w 185"/>
                <a:gd name="T21" fmla="*/ 107 h 148"/>
                <a:gd name="T22" fmla="*/ 185 w 185"/>
                <a:gd name="T23" fmla="*/ 148 h 148"/>
                <a:gd name="T24" fmla="*/ 185 w 185"/>
                <a:gd name="T25" fmla="*/ 136 h 148"/>
                <a:gd name="T26" fmla="*/ 185 w 185"/>
                <a:gd name="T27" fmla="*/ 136 h 148"/>
                <a:gd name="T28" fmla="*/ 173 w 185"/>
                <a:gd name="T29" fmla="*/ 95 h 148"/>
                <a:gd name="T30" fmla="*/ 160 w 185"/>
                <a:gd name="T31" fmla="*/ 58 h 148"/>
                <a:gd name="T32" fmla="*/ 144 w 185"/>
                <a:gd name="T33" fmla="*/ 33 h 148"/>
                <a:gd name="T34" fmla="*/ 132 w 185"/>
                <a:gd name="T35" fmla="*/ 25 h 148"/>
                <a:gd name="T36" fmla="*/ 115 w 185"/>
                <a:gd name="T37" fmla="*/ 13 h 148"/>
                <a:gd name="T38" fmla="*/ 115 w 185"/>
                <a:gd name="T39" fmla="*/ 13 h 148"/>
                <a:gd name="T40" fmla="*/ 95 w 185"/>
                <a:gd name="T41" fmla="*/ 5 h 148"/>
                <a:gd name="T42" fmla="*/ 74 w 185"/>
                <a:gd name="T43" fmla="*/ 0 h 148"/>
                <a:gd name="T44" fmla="*/ 58 w 185"/>
                <a:gd name="T45" fmla="*/ 0 h 148"/>
                <a:gd name="T46" fmla="*/ 37 w 185"/>
                <a:gd name="T47" fmla="*/ 0 h 148"/>
                <a:gd name="T48" fmla="*/ 12 w 185"/>
                <a:gd name="T49" fmla="*/ 5 h 148"/>
                <a:gd name="T50" fmla="*/ 0 w 185"/>
                <a:gd name="T51" fmla="*/ 9 h 148"/>
                <a:gd name="T52" fmla="*/ 0 w 185"/>
                <a:gd name="T53" fmla="*/ 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5" h="148">
                  <a:moveTo>
                    <a:pt x="0" y="9"/>
                  </a:moveTo>
                  <a:lnTo>
                    <a:pt x="8" y="9"/>
                  </a:lnTo>
                  <a:lnTo>
                    <a:pt x="8" y="9"/>
                  </a:lnTo>
                  <a:lnTo>
                    <a:pt x="16" y="9"/>
                  </a:lnTo>
                  <a:lnTo>
                    <a:pt x="41" y="9"/>
                  </a:lnTo>
                  <a:lnTo>
                    <a:pt x="74" y="17"/>
                  </a:lnTo>
                  <a:lnTo>
                    <a:pt x="107" y="29"/>
                  </a:lnTo>
                  <a:lnTo>
                    <a:pt x="107" y="29"/>
                  </a:lnTo>
                  <a:lnTo>
                    <a:pt x="136" y="46"/>
                  </a:lnTo>
                  <a:lnTo>
                    <a:pt x="156" y="74"/>
                  </a:lnTo>
                  <a:lnTo>
                    <a:pt x="173" y="107"/>
                  </a:lnTo>
                  <a:lnTo>
                    <a:pt x="185" y="148"/>
                  </a:lnTo>
                  <a:lnTo>
                    <a:pt x="185" y="136"/>
                  </a:lnTo>
                  <a:lnTo>
                    <a:pt x="185" y="136"/>
                  </a:lnTo>
                  <a:lnTo>
                    <a:pt x="173" y="95"/>
                  </a:lnTo>
                  <a:lnTo>
                    <a:pt x="160" y="58"/>
                  </a:lnTo>
                  <a:lnTo>
                    <a:pt x="144" y="33"/>
                  </a:lnTo>
                  <a:lnTo>
                    <a:pt x="132" y="25"/>
                  </a:lnTo>
                  <a:lnTo>
                    <a:pt x="115" y="13"/>
                  </a:lnTo>
                  <a:lnTo>
                    <a:pt x="115" y="13"/>
                  </a:lnTo>
                  <a:lnTo>
                    <a:pt x="95" y="5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37" y="0"/>
                  </a:lnTo>
                  <a:lnTo>
                    <a:pt x="12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56"/>
            <p:cNvSpPr>
              <a:spLocks/>
            </p:cNvSpPr>
            <p:nvPr/>
          </p:nvSpPr>
          <p:spPr bwMode="auto">
            <a:xfrm>
              <a:off x="11679238" y="3768726"/>
              <a:ext cx="111125" cy="620713"/>
            </a:xfrm>
            <a:custGeom>
              <a:avLst/>
              <a:gdLst>
                <a:gd name="T0" fmla="*/ 70 w 70"/>
                <a:gd name="T1" fmla="*/ 0 h 391"/>
                <a:gd name="T2" fmla="*/ 70 w 70"/>
                <a:gd name="T3" fmla="*/ 0 h 391"/>
                <a:gd name="T4" fmla="*/ 49 w 70"/>
                <a:gd name="T5" fmla="*/ 37 h 391"/>
                <a:gd name="T6" fmla="*/ 33 w 70"/>
                <a:gd name="T7" fmla="*/ 74 h 391"/>
                <a:gd name="T8" fmla="*/ 12 w 70"/>
                <a:gd name="T9" fmla="*/ 128 h 391"/>
                <a:gd name="T10" fmla="*/ 8 w 70"/>
                <a:gd name="T11" fmla="*/ 156 h 391"/>
                <a:gd name="T12" fmla="*/ 4 w 70"/>
                <a:gd name="T13" fmla="*/ 189 h 391"/>
                <a:gd name="T14" fmla="*/ 0 w 70"/>
                <a:gd name="T15" fmla="*/ 222 h 391"/>
                <a:gd name="T16" fmla="*/ 4 w 70"/>
                <a:gd name="T17" fmla="*/ 255 h 391"/>
                <a:gd name="T18" fmla="*/ 8 w 70"/>
                <a:gd name="T19" fmla="*/ 288 h 391"/>
                <a:gd name="T20" fmla="*/ 21 w 70"/>
                <a:gd name="T21" fmla="*/ 325 h 391"/>
                <a:gd name="T22" fmla="*/ 33 w 70"/>
                <a:gd name="T23" fmla="*/ 358 h 391"/>
                <a:gd name="T24" fmla="*/ 58 w 70"/>
                <a:gd name="T25" fmla="*/ 391 h 391"/>
                <a:gd name="T26" fmla="*/ 58 w 70"/>
                <a:gd name="T27" fmla="*/ 391 h 391"/>
                <a:gd name="T28" fmla="*/ 45 w 70"/>
                <a:gd name="T29" fmla="*/ 358 h 391"/>
                <a:gd name="T30" fmla="*/ 37 w 70"/>
                <a:gd name="T31" fmla="*/ 317 h 391"/>
                <a:gd name="T32" fmla="*/ 29 w 70"/>
                <a:gd name="T33" fmla="*/ 268 h 391"/>
                <a:gd name="T34" fmla="*/ 25 w 70"/>
                <a:gd name="T35" fmla="*/ 206 h 391"/>
                <a:gd name="T36" fmla="*/ 29 w 70"/>
                <a:gd name="T37" fmla="*/ 140 h 391"/>
                <a:gd name="T38" fmla="*/ 37 w 70"/>
                <a:gd name="T39" fmla="*/ 107 h 391"/>
                <a:gd name="T40" fmla="*/ 45 w 70"/>
                <a:gd name="T41" fmla="*/ 70 h 391"/>
                <a:gd name="T42" fmla="*/ 58 w 70"/>
                <a:gd name="T43" fmla="*/ 37 h 391"/>
                <a:gd name="T44" fmla="*/ 70 w 70"/>
                <a:gd name="T45" fmla="*/ 0 h 391"/>
                <a:gd name="T46" fmla="*/ 70 w 70"/>
                <a:gd name="T4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391">
                  <a:moveTo>
                    <a:pt x="70" y="0"/>
                  </a:moveTo>
                  <a:lnTo>
                    <a:pt x="70" y="0"/>
                  </a:lnTo>
                  <a:lnTo>
                    <a:pt x="49" y="37"/>
                  </a:lnTo>
                  <a:lnTo>
                    <a:pt x="33" y="74"/>
                  </a:lnTo>
                  <a:lnTo>
                    <a:pt x="12" y="128"/>
                  </a:lnTo>
                  <a:lnTo>
                    <a:pt x="8" y="156"/>
                  </a:lnTo>
                  <a:lnTo>
                    <a:pt x="4" y="189"/>
                  </a:lnTo>
                  <a:lnTo>
                    <a:pt x="0" y="222"/>
                  </a:lnTo>
                  <a:lnTo>
                    <a:pt x="4" y="255"/>
                  </a:lnTo>
                  <a:lnTo>
                    <a:pt x="8" y="288"/>
                  </a:lnTo>
                  <a:lnTo>
                    <a:pt x="21" y="325"/>
                  </a:lnTo>
                  <a:lnTo>
                    <a:pt x="33" y="358"/>
                  </a:lnTo>
                  <a:lnTo>
                    <a:pt x="58" y="391"/>
                  </a:lnTo>
                  <a:lnTo>
                    <a:pt x="58" y="391"/>
                  </a:lnTo>
                  <a:lnTo>
                    <a:pt x="45" y="358"/>
                  </a:lnTo>
                  <a:lnTo>
                    <a:pt x="37" y="317"/>
                  </a:lnTo>
                  <a:lnTo>
                    <a:pt x="29" y="268"/>
                  </a:lnTo>
                  <a:lnTo>
                    <a:pt x="25" y="206"/>
                  </a:lnTo>
                  <a:lnTo>
                    <a:pt x="29" y="140"/>
                  </a:lnTo>
                  <a:lnTo>
                    <a:pt x="37" y="107"/>
                  </a:lnTo>
                  <a:lnTo>
                    <a:pt x="45" y="70"/>
                  </a:lnTo>
                  <a:lnTo>
                    <a:pt x="58" y="37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C2E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57"/>
            <p:cNvSpPr>
              <a:spLocks/>
            </p:cNvSpPr>
            <p:nvPr/>
          </p:nvSpPr>
          <p:spPr bwMode="auto">
            <a:xfrm>
              <a:off x="11249025" y="5022851"/>
              <a:ext cx="1441450" cy="423863"/>
            </a:xfrm>
            <a:custGeom>
              <a:avLst/>
              <a:gdLst>
                <a:gd name="T0" fmla="*/ 908 w 908"/>
                <a:gd name="T1" fmla="*/ 205 h 267"/>
                <a:gd name="T2" fmla="*/ 908 w 908"/>
                <a:gd name="T3" fmla="*/ 205 h 267"/>
                <a:gd name="T4" fmla="*/ 908 w 908"/>
                <a:gd name="T5" fmla="*/ 193 h 267"/>
                <a:gd name="T6" fmla="*/ 896 w 908"/>
                <a:gd name="T7" fmla="*/ 168 h 267"/>
                <a:gd name="T8" fmla="*/ 875 w 908"/>
                <a:gd name="T9" fmla="*/ 135 h 267"/>
                <a:gd name="T10" fmla="*/ 863 w 908"/>
                <a:gd name="T11" fmla="*/ 115 h 267"/>
                <a:gd name="T12" fmla="*/ 843 w 908"/>
                <a:gd name="T13" fmla="*/ 94 h 267"/>
                <a:gd name="T14" fmla="*/ 822 w 908"/>
                <a:gd name="T15" fmla="*/ 78 h 267"/>
                <a:gd name="T16" fmla="*/ 797 w 908"/>
                <a:gd name="T17" fmla="*/ 57 h 267"/>
                <a:gd name="T18" fmla="*/ 769 w 908"/>
                <a:gd name="T19" fmla="*/ 45 h 267"/>
                <a:gd name="T20" fmla="*/ 736 w 908"/>
                <a:gd name="T21" fmla="*/ 28 h 267"/>
                <a:gd name="T22" fmla="*/ 699 w 908"/>
                <a:gd name="T23" fmla="*/ 20 h 267"/>
                <a:gd name="T24" fmla="*/ 657 w 908"/>
                <a:gd name="T25" fmla="*/ 16 h 267"/>
                <a:gd name="T26" fmla="*/ 608 w 908"/>
                <a:gd name="T27" fmla="*/ 16 h 267"/>
                <a:gd name="T28" fmla="*/ 559 w 908"/>
                <a:gd name="T29" fmla="*/ 20 h 267"/>
                <a:gd name="T30" fmla="*/ 559 w 908"/>
                <a:gd name="T31" fmla="*/ 20 h 267"/>
                <a:gd name="T32" fmla="*/ 448 w 908"/>
                <a:gd name="T33" fmla="*/ 33 h 267"/>
                <a:gd name="T34" fmla="*/ 349 w 908"/>
                <a:gd name="T35" fmla="*/ 37 h 267"/>
                <a:gd name="T36" fmla="*/ 259 w 908"/>
                <a:gd name="T37" fmla="*/ 33 h 267"/>
                <a:gd name="T38" fmla="*/ 180 w 908"/>
                <a:gd name="T39" fmla="*/ 24 h 267"/>
                <a:gd name="T40" fmla="*/ 115 w 908"/>
                <a:gd name="T41" fmla="*/ 16 h 267"/>
                <a:gd name="T42" fmla="*/ 65 w 908"/>
                <a:gd name="T43" fmla="*/ 8 h 267"/>
                <a:gd name="T44" fmla="*/ 20 w 908"/>
                <a:gd name="T45" fmla="*/ 0 h 267"/>
                <a:gd name="T46" fmla="*/ 20 w 908"/>
                <a:gd name="T47" fmla="*/ 0 h 267"/>
                <a:gd name="T48" fmla="*/ 28 w 908"/>
                <a:gd name="T49" fmla="*/ 24 h 267"/>
                <a:gd name="T50" fmla="*/ 32 w 908"/>
                <a:gd name="T51" fmla="*/ 86 h 267"/>
                <a:gd name="T52" fmla="*/ 32 w 908"/>
                <a:gd name="T53" fmla="*/ 131 h 267"/>
                <a:gd name="T54" fmla="*/ 24 w 908"/>
                <a:gd name="T55" fmla="*/ 176 h 267"/>
                <a:gd name="T56" fmla="*/ 16 w 908"/>
                <a:gd name="T57" fmla="*/ 222 h 267"/>
                <a:gd name="T58" fmla="*/ 0 w 908"/>
                <a:gd name="T59" fmla="*/ 267 h 267"/>
                <a:gd name="T60" fmla="*/ 0 w 908"/>
                <a:gd name="T61" fmla="*/ 267 h 267"/>
                <a:gd name="T62" fmla="*/ 279 w 908"/>
                <a:gd name="T63" fmla="*/ 259 h 267"/>
                <a:gd name="T64" fmla="*/ 509 w 908"/>
                <a:gd name="T65" fmla="*/ 255 h 267"/>
                <a:gd name="T66" fmla="*/ 608 w 908"/>
                <a:gd name="T67" fmla="*/ 255 h 267"/>
                <a:gd name="T68" fmla="*/ 682 w 908"/>
                <a:gd name="T69" fmla="*/ 255 h 267"/>
                <a:gd name="T70" fmla="*/ 682 w 908"/>
                <a:gd name="T71" fmla="*/ 255 h 267"/>
                <a:gd name="T72" fmla="*/ 736 w 908"/>
                <a:gd name="T73" fmla="*/ 255 h 267"/>
                <a:gd name="T74" fmla="*/ 781 w 908"/>
                <a:gd name="T75" fmla="*/ 250 h 267"/>
                <a:gd name="T76" fmla="*/ 822 w 908"/>
                <a:gd name="T77" fmla="*/ 242 h 267"/>
                <a:gd name="T78" fmla="*/ 855 w 908"/>
                <a:gd name="T79" fmla="*/ 234 h 267"/>
                <a:gd name="T80" fmla="*/ 880 w 908"/>
                <a:gd name="T81" fmla="*/ 222 h 267"/>
                <a:gd name="T82" fmla="*/ 896 w 908"/>
                <a:gd name="T83" fmla="*/ 213 h 267"/>
                <a:gd name="T84" fmla="*/ 908 w 908"/>
                <a:gd name="T85" fmla="*/ 205 h 267"/>
                <a:gd name="T86" fmla="*/ 908 w 908"/>
                <a:gd name="T87" fmla="*/ 20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8" h="267">
                  <a:moveTo>
                    <a:pt x="908" y="205"/>
                  </a:moveTo>
                  <a:lnTo>
                    <a:pt x="908" y="205"/>
                  </a:lnTo>
                  <a:lnTo>
                    <a:pt x="908" y="193"/>
                  </a:lnTo>
                  <a:lnTo>
                    <a:pt x="896" y="168"/>
                  </a:lnTo>
                  <a:lnTo>
                    <a:pt x="875" y="135"/>
                  </a:lnTo>
                  <a:lnTo>
                    <a:pt x="863" y="115"/>
                  </a:lnTo>
                  <a:lnTo>
                    <a:pt x="843" y="94"/>
                  </a:lnTo>
                  <a:lnTo>
                    <a:pt x="822" y="78"/>
                  </a:lnTo>
                  <a:lnTo>
                    <a:pt x="797" y="57"/>
                  </a:lnTo>
                  <a:lnTo>
                    <a:pt x="769" y="45"/>
                  </a:lnTo>
                  <a:lnTo>
                    <a:pt x="736" y="28"/>
                  </a:lnTo>
                  <a:lnTo>
                    <a:pt x="699" y="20"/>
                  </a:lnTo>
                  <a:lnTo>
                    <a:pt x="657" y="16"/>
                  </a:lnTo>
                  <a:lnTo>
                    <a:pt x="608" y="16"/>
                  </a:lnTo>
                  <a:lnTo>
                    <a:pt x="559" y="20"/>
                  </a:lnTo>
                  <a:lnTo>
                    <a:pt x="559" y="20"/>
                  </a:lnTo>
                  <a:lnTo>
                    <a:pt x="448" y="33"/>
                  </a:lnTo>
                  <a:lnTo>
                    <a:pt x="349" y="37"/>
                  </a:lnTo>
                  <a:lnTo>
                    <a:pt x="259" y="33"/>
                  </a:lnTo>
                  <a:lnTo>
                    <a:pt x="180" y="24"/>
                  </a:lnTo>
                  <a:lnTo>
                    <a:pt x="115" y="16"/>
                  </a:lnTo>
                  <a:lnTo>
                    <a:pt x="65" y="8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24"/>
                  </a:lnTo>
                  <a:lnTo>
                    <a:pt x="32" y="86"/>
                  </a:lnTo>
                  <a:lnTo>
                    <a:pt x="32" y="131"/>
                  </a:lnTo>
                  <a:lnTo>
                    <a:pt x="24" y="176"/>
                  </a:lnTo>
                  <a:lnTo>
                    <a:pt x="16" y="222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279" y="259"/>
                  </a:lnTo>
                  <a:lnTo>
                    <a:pt x="509" y="255"/>
                  </a:lnTo>
                  <a:lnTo>
                    <a:pt x="608" y="255"/>
                  </a:lnTo>
                  <a:lnTo>
                    <a:pt x="682" y="255"/>
                  </a:lnTo>
                  <a:lnTo>
                    <a:pt x="682" y="255"/>
                  </a:lnTo>
                  <a:lnTo>
                    <a:pt x="736" y="255"/>
                  </a:lnTo>
                  <a:lnTo>
                    <a:pt x="781" y="250"/>
                  </a:lnTo>
                  <a:lnTo>
                    <a:pt x="822" y="242"/>
                  </a:lnTo>
                  <a:lnTo>
                    <a:pt x="855" y="234"/>
                  </a:lnTo>
                  <a:lnTo>
                    <a:pt x="880" y="222"/>
                  </a:lnTo>
                  <a:lnTo>
                    <a:pt x="896" y="213"/>
                  </a:lnTo>
                  <a:lnTo>
                    <a:pt x="908" y="205"/>
                  </a:lnTo>
                  <a:lnTo>
                    <a:pt x="908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58"/>
            <p:cNvSpPr>
              <a:spLocks/>
            </p:cNvSpPr>
            <p:nvPr/>
          </p:nvSpPr>
          <p:spPr bwMode="auto">
            <a:xfrm>
              <a:off x="11249025" y="5022851"/>
              <a:ext cx="1441450" cy="423863"/>
            </a:xfrm>
            <a:custGeom>
              <a:avLst/>
              <a:gdLst>
                <a:gd name="T0" fmla="*/ 908 w 908"/>
                <a:gd name="T1" fmla="*/ 205 h 267"/>
                <a:gd name="T2" fmla="*/ 908 w 908"/>
                <a:gd name="T3" fmla="*/ 205 h 267"/>
                <a:gd name="T4" fmla="*/ 908 w 908"/>
                <a:gd name="T5" fmla="*/ 193 h 267"/>
                <a:gd name="T6" fmla="*/ 896 w 908"/>
                <a:gd name="T7" fmla="*/ 168 h 267"/>
                <a:gd name="T8" fmla="*/ 875 w 908"/>
                <a:gd name="T9" fmla="*/ 135 h 267"/>
                <a:gd name="T10" fmla="*/ 863 w 908"/>
                <a:gd name="T11" fmla="*/ 115 h 267"/>
                <a:gd name="T12" fmla="*/ 843 w 908"/>
                <a:gd name="T13" fmla="*/ 94 h 267"/>
                <a:gd name="T14" fmla="*/ 822 w 908"/>
                <a:gd name="T15" fmla="*/ 78 h 267"/>
                <a:gd name="T16" fmla="*/ 797 w 908"/>
                <a:gd name="T17" fmla="*/ 57 h 267"/>
                <a:gd name="T18" fmla="*/ 769 w 908"/>
                <a:gd name="T19" fmla="*/ 45 h 267"/>
                <a:gd name="T20" fmla="*/ 736 w 908"/>
                <a:gd name="T21" fmla="*/ 28 h 267"/>
                <a:gd name="T22" fmla="*/ 699 w 908"/>
                <a:gd name="T23" fmla="*/ 20 h 267"/>
                <a:gd name="T24" fmla="*/ 657 w 908"/>
                <a:gd name="T25" fmla="*/ 16 h 267"/>
                <a:gd name="T26" fmla="*/ 608 w 908"/>
                <a:gd name="T27" fmla="*/ 16 h 267"/>
                <a:gd name="T28" fmla="*/ 559 w 908"/>
                <a:gd name="T29" fmla="*/ 20 h 267"/>
                <a:gd name="T30" fmla="*/ 559 w 908"/>
                <a:gd name="T31" fmla="*/ 20 h 267"/>
                <a:gd name="T32" fmla="*/ 448 w 908"/>
                <a:gd name="T33" fmla="*/ 33 h 267"/>
                <a:gd name="T34" fmla="*/ 349 w 908"/>
                <a:gd name="T35" fmla="*/ 37 h 267"/>
                <a:gd name="T36" fmla="*/ 259 w 908"/>
                <a:gd name="T37" fmla="*/ 33 h 267"/>
                <a:gd name="T38" fmla="*/ 180 w 908"/>
                <a:gd name="T39" fmla="*/ 24 h 267"/>
                <a:gd name="T40" fmla="*/ 115 w 908"/>
                <a:gd name="T41" fmla="*/ 16 h 267"/>
                <a:gd name="T42" fmla="*/ 65 w 908"/>
                <a:gd name="T43" fmla="*/ 8 h 267"/>
                <a:gd name="T44" fmla="*/ 20 w 908"/>
                <a:gd name="T45" fmla="*/ 0 h 267"/>
                <a:gd name="T46" fmla="*/ 20 w 908"/>
                <a:gd name="T47" fmla="*/ 0 h 267"/>
                <a:gd name="T48" fmla="*/ 28 w 908"/>
                <a:gd name="T49" fmla="*/ 24 h 267"/>
                <a:gd name="T50" fmla="*/ 32 w 908"/>
                <a:gd name="T51" fmla="*/ 86 h 267"/>
                <a:gd name="T52" fmla="*/ 32 w 908"/>
                <a:gd name="T53" fmla="*/ 131 h 267"/>
                <a:gd name="T54" fmla="*/ 24 w 908"/>
                <a:gd name="T55" fmla="*/ 176 h 267"/>
                <a:gd name="T56" fmla="*/ 16 w 908"/>
                <a:gd name="T57" fmla="*/ 222 h 267"/>
                <a:gd name="T58" fmla="*/ 0 w 908"/>
                <a:gd name="T59" fmla="*/ 267 h 267"/>
                <a:gd name="T60" fmla="*/ 0 w 908"/>
                <a:gd name="T61" fmla="*/ 267 h 267"/>
                <a:gd name="T62" fmla="*/ 279 w 908"/>
                <a:gd name="T63" fmla="*/ 259 h 267"/>
                <a:gd name="T64" fmla="*/ 509 w 908"/>
                <a:gd name="T65" fmla="*/ 255 h 267"/>
                <a:gd name="T66" fmla="*/ 608 w 908"/>
                <a:gd name="T67" fmla="*/ 255 h 267"/>
                <a:gd name="T68" fmla="*/ 682 w 908"/>
                <a:gd name="T69" fmla="*/ 255 h 267"/>
                <a:gd name="T70" fmla="*/ 682 w 908"/>
                <a:gd name="T71" fmla="*/ 255 h 267"/>
                <a:gd name="T72" fmla="*/ 736 w 908"/>
                <a:gd name="T73" fmla="*/ 255 h 267"/>
                <a:gd name="T74" fmla="*/ 781 w 908"/>
                <a:gd name="T75" fmla="*/ 250 h 267"/>
                <a:gd name="T76" fmla="*/ 822 w 908"/>
                <a:gd name="T77" fmla="*/ 242 h 267"/>
                <a:gd name="T78" fmla="*/ 855 w 908"/>
                <a:gd name="T79" fmla="*/ 234 h 267"/>
                <a:gd name="T80" fmla="*/ 880 w 908"/>
                <a:gd name="T81" fmla="*/ 222 h 267"/>
                <a:gd name="T82" fmla="*/ 896 w 908"/>
                <a:gd name="T83" fmla="*/ 213 h 267"/>
                <a:gd name="T84" fmla="*/ 908 w 908"/>
                <a:gd name="T85" fmla="*/ 205 h 267"/>
                <a:gd name="T86" fmla="*/ 908 w 908"/>
                <a:gd name="T87" fmla="*/ 20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8" h="267">
                  <a:moveTo>
                    <a:pt x="908" y="205"/>
                  </a:moveTo>
                  <a:lnTo>
                    <a:pt x="908" y="205"/>
                  </a:lnTo>
                  <a:lnTo>
                    <a:pt x="908" y="193"/>
                  </a:lnTo>
                  <a:lnTo>
                    <a:pt x="896" y="168"/>
                  </a:lnTo>
                  <a:lnTo>
                    <a:pt x="875" y="135"/>
                  </a:lnTo>
                  <a:lnTo>
                    <a:pt x="863" y="115"/>
                  </a:lnTo>
                  <a:lnTo>
                    <a:pt x="843" y="94"/>
                  </a:lnTo>
                  <a:lnTo>
                    <a:pt x="822" y="78"/>
                  </a:lnTo>
                  <a:lnTo>
                    <a:pt x="797" y="57"/>
                  </a:lnTo>
                  <a:lnTo>
                    <a:pt x="769" y="45"/>
                  </a:lnTo>
                  <a:lnTo>
                    <a:pt x="736" y="28"/>
                  </a:lnTo>
                  <a:lnTo>
                    <a:pt x="699" y="20"/>
                  </a:lnTo>
                  <a:lnTo>
                    <a:pt x="657" y="16"/>
                  </a:lnTo>
                  <a:lnTo>
                    <a:pt x="608" y="16"/>
                  </a:lnTo>
                  <a:lnTo>
                    <a:pt x="559" y="20"/>
                  </a:lnTo>
                  <a:lnTo>
                    <a:pt x="559" y="20"/>
                  </a:lnTo>
                  <a:lnTo>
                    <a:pt x="448" y="33"/>
                  </a:lnTo>
                  <a:lnTo>
                    <a:pt x="349" y="37"/>
                  </a:lnTo>
                  <a:lnTo>
                    <a:pt x="259" y="33"/>
                  </a:lnTo>
                  <a:lnTo>
                    <a:pt x="180" y="24"/>
                  </a:lnTo>
                  <a:lnTo>
                    <a:pt x="115" y="16"/>
                  </a:lnTo>
                  <a:lnTo>
                    <a:pt x="65" y="8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8" y="24"/>
                  </a:lnTo>
                  <a:lnTo>
                    <a:pt x="32" y="86"/>
                  </a:lnTo>
                  <a:lnTo>
                    <a:pt x="32" y="131"/>
                  </a:lnTo>
                  <a:lnTo>
                    <a:pt x="24" y="176"/>
                  </a:lnTo>
                  <a:lnTo>
                    <a:pt x="16" y="222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279" y="259"/>
                  </a:lnTo>
                  <a:lnTo>
                    <a:pt x="509" y="255"/>
                  </a:lnTo>
                  <a:lnTo>
                    <a:pt x="608" y="255"/>
                  </a:lnTo>
                  <a:lnTo>
                    <a:pt x="682" y="255"/>
                  </a:lnTo>
                  <a:lnTo>
                    <a:pt x="682" y="255"/>
                  </a:lnTo>
                  <a:lnTo>
                    <a:pt x="736" y="255"/>
                  </a:lnTo>
                  <a:lnTo>
                    <a:pt x="781" y="250"/>
                  </a:lnTo>
                  <a:lnTo>
                    <a:pt x="822" y="242"/>
                  </a:lnTo>
                  <a:lnTo>
                    <a:pt x="855" y="234"/>
                  </a:lnTo>
                  <a:lnTo>
                    <a:pt x="880" y="222"/>
                  </a:lnTo>
                  <a:lnTo>
                    <a:pt x="896" y="213"/>
                  </a:lnTo>
                  <a:lnTo>
                    <a:pt x="908" y="205"/>
                  </a:lnTo>
                  <a:lnTo>
                    <a:pt x="908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59"/>
            <p:cNvSpPr>
              <a:spLocks/>
            </p:cNvSpPr>
            <p:nvPr/>
          </p:nvSpPr>
          <p:spPr bwMode="auto">
            <a:xfrm>
              <a:off x="11196638" y="3533776"/>
              <a:ext cx="241300" cy="692150"/>
            </a:xfrm>
            <a:custGeom>
              <a:avLst/>
              <a:gdLst>
                <a:gd name="T0" fmla="*/ 98 w 152"/>
                <a:gd name="T1" fmla="*/ 54 h 436"/>
                <a:gd name="T2" fmla="*/ 98 w 152"/>
                <a:gd name="T3" fmla="*/ 54 h 436"/>
                <a:gd name="T4" fmla="*/ 82 w 152"/>
                <a:gd name="T5" fmla="*/ 37 h 436"/>
                <a:gd name="T6" fmla="*/ 57 w 152"/>
                <a:gd name="T7" fmla="*/ 21 h 436"/>
                <a:gd name="T8" fmla="*/ 33 w 152"/>
                <a:gd name="T9" fmla="*/ 8 h 436"/>
                <a:gd name="T10" fmla="*/ 0 w 152"/>
                <a:gd name="T11" fmla="*/ 0 h 436"/>
                <a:gd name="T12" fmla="*/ 4 w 152"/>
                <a:gd name="T13" fmla="*/ 21 h 436"/>
                <a:gd name="T14" fmla="*/ 4 w 152"/>
                <a:gd name="T15" fmla="*/ 21 h 436"/>
                <a:gd name="T16" fmla="*/ 28 w 152"/>
                <a:gd name="T17" fmla="*/ 25 h 436"/>
                <a:gd name="T18" fmla="*/ 49 w 152"/>
                <a:gd name="T19" fmla="*/ 33 h 436"/>
                <a:gd name="T20" fmla="*/ 70 w 152"/>
                <a:gd name="T21" fmla="*/ 45 h 436"/>
                <a:gd name="T22" fmla="*/ 86 w 152"/>
                <a:gd name="T23" fmla="*/ 62 h 436"/>
                <a:gd name="T24" fmla="*/ 86 w 152"/>
                <a:gd name="T25" fmla="*/ 62 h 436"/>
                <a:gd name="T26" fmla="*/ 102 w 152"/>
                <a:gd name="T27" fmla="*/ 82 h 436"/>
                <a:gd name="T28" fmla="*/ 115 w 152"/>
                <a:gd name="T29" fmla="*/ 103 h 436"/>
                <a:gd name="T30" fmla="*/ 123 w 152"/>
                <a:gd name="T31" fmla="*/ 128 h 436"/>
                <a:gd name="T32" fmla="*/ 131 w 152"/>
                <a:gd name="T33" fmla="*/ 152 h 436"/>
                <a:gd name="T34" fmla="*/ 135 w 152"/>
                <a:gd name="T35" fmla="*/ 177 h 436"/>
                <a:gd name="T36" fmla="*/ 135 w 152"/>
                <a:gd name="T37" fmla="*/ 202 h 436"/>
                <a:gd name="T38" fmla="*/ 131 w 152"/>
                <a:gd name="T39" fmla="*/ 230 h 436"/>
                <a:gd name="T40" fmla="*/ 127 w 152"/>
                <a:gd name="T41" fmla="*/ 255 h 436"/>
                <a:gd name="T42" fmla="*/ 115 w 152"/>
                <a:gd name="T43" fmla="*/ 304 h 436"/>
                <a:gd name="T44" fmla="*/ 115 w 152"/>
                <a:gd name="T45" fmla="*/ 304 h 436"/>
                <a:gd name="T46" fmla="*/ 98 w 152"/>
                <a:gd name="T47" fmla="*/ 370 h 436"/>
                <a:gd name="T48" fmla="*/ 94 w 152"/>
                <a:gd name="T49" fmla="*/ 403 h 436"/>
                <a:gd name="T50" fmla="*/ 94 w 152"/>
                <a:gd name="T51" fmla="*/ 436 h 436"/>
                <a:gd name="T52" fmla="*/ 111 w 152"/>
                <a:gd name="T53" fmla="*/ 432 h 436"/>
                <a:gd name="T54" fmla="*/ 111 w 152"/>
                <a:gd name="T55" fmla="*/ 432 h 436"/>
                <a:gd name="T56" fmla="*/ 111 w 152"/>
                <a:gd name="T57" fmla="*/ 403 h 436"/>
                <a:gd name="T58" fmla="*/ 115 w 152"/>
                <a:gd name="T59" fmla="*/ 370 h 436"/>
                <a:gd name="T60" fmla="*/ 131 w 152"/>
                <a:gd name="T61" fmla="*/ 309 h 436"/>
                <a:gd name="T62" fmla="*/ 144 w 152"/>
                <a:gd name="T63" fmla="*/ 259 h 436"/>
                <a:gd name="T64" fmla="*/ 144 w 152"/>
                <a:gd name="T65" fmla="*/ 259 h 436"/>
                <a:gd name="T66" fmla="*/ 148 w 152"/>
                <a:gd name="T67" fmla="*/ 230 h 436"/>
                <a:gd name="T68" fmla="*/ 152 w 152"/>
                <a:gd name="T69" fmla="*/ 202 h 436"/>
                <a:gd name="T70" fmla="*/ 152 w 152"/>
                <a:gd name="T71" fmla="*/ 173 h 436"/>
                <a:gd name="T72" fmla="*/ 144 w 152"/>
                <a:gd name="T73" fmla="*/ 148 h 436"/>
                <a:gd name="T74" fmla="*/ 139 w 152"/>
                <a:gd name="T75" fmla="*/ 119 h 436"/>
                <a:gd name="T76" fmla="*/ 127 w 152"/>
                <a:gd name="T77" fmla="*/ 95 h 436"/>
                <a:gd name="T78" fmla="*/ 115 w 152"/>
                <a:gd name="T79" fmla="*/ 74 h 436"/>
                <a:gd name="T80" fmla="*/ 98 w 152"/>
                <a:gd name="T81" fmla="*/ 54 h 436"/>
                <a:gd name="T82" fmla="*/ 98 w 152"/>
                <a:gd name="T83" fmla="*/ 5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2" h="436">
                  <a:moveTo>
                    <a:pt x="98" y="54"/>
                  </a:moveTo>
                  <a:lnTo>
                    <a:pt x="98" y="54"/>
                  </a:lnTo>
                  <a:lnTo>
                    <a:pt x="82" y="37"/>
                  </a:lnTo>
                  <a:lnTo>
                    <a:pt x="57" y="21"/>
                  </a:lnTo>
                  <a:lnTo>
                    <a:pt x="33" y="8"/>
                  </a:lnTo>
                  <a:lnTo>
                    <a:pt x="0" y="0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28" y="25"/>
                  </a:lnTo>
                  <a:lnTo>
                    <a:pt x="49" y="33"/>
                  </a:lnTo>
                  <a:lnTo>
                    <a:pt x="70" y="45"/>
                  </a:lnTo>
                  <a:lnTo>
                    <a:pt x="86" y="62"/>
                  </a:lnTo>
                  <a:lnTo>
                    <a:pt x="86" y="62"/>
                  </a:lnTo>
                  <a:lnTo>
                    <a:pt x="102" y="82"/>
                  </a:lnTo>
                  <a:lnTo>
                    <a:pt x="115" y="103"/>
                  </a:lnTo>
                  <a:lnTo>
                    <a:pt x="123" y="128"/>
                  </a:lnTo>
                  <a:lnTo>
                    <a:pt x="131" y="152"/>
                  </a:lnTo>
                  <a:lnTo>
                    <a:pt x="135" y="177"/>
                  </a:lnTo>
                  <a:lnTo>
                    <a:pt x="135" y="202"/>
                  </a:lnTo>
                  <a:lnTo>
                    <a:pt x="131" y="230"/>
                  </a:lnTo>
                  <a:lnTo>
                    <a:pt x="127" y="255"/>
                  </a:lnTo>
                  <a:lnTo>
                    <a:pt x="115" y="304"/>
                  </a:lnTo>
                  <a:lnTo>
                    <a:pt x="115" y="304"/>
                  </a:lnTo>
                  <a:lnTo>
                    <a:pt x="98" y="370"/>
                  </a:lnTo>
                  <a:lnTo>
                    <a:pt x="94" y="403"/>
                  </a:lnTo>
                  <a:lnTo>
                    <a:pt x="94" y="436"/>
                  </a:lnTo>
                  <a:lnTo>
                    <a:pt x="111" y="432"/>
                  </a:lnTo>
                  <a:lnTo>
                    <a:pt x="111" y="432"/>
                  </a:lnTo>
                  <a:lnTo>
                    <a:pt x="111" y="403"/>
                  </a:lnTo>
                  <a:lnTo>
                    <a:pt x="115" y="370"/>
                  </a:lnTo>
                  <a:lnTo>
                    <a:pt x="131" y="309"/>
                  </a:lnTo>
                  <a:lnTo>
                    <a:pt x="144" y="259"/>
                  </a:lnTo>
                  <a:lnTo>
                    <a:pt x="144" y="259"/>
                  </a:lnTo>
                  <a:lnTo>
                    <a:pt x="148" y="230"/>
                  </a:lnTo>
                  <a:lnTo>
                    <a:pt x="152" y="202"/>
                  </a:lnTo>
                  <a:lnTo>
                    <a:pt x="152" y="173"/>
                  </a:lnTo>
                  <a:lnTo>
                    <a:pt x="144" y="148"/>
                  </a:lnTo>
                  <a:lnTo>
                    <a:pt x="139" y="119"/>
                  </a:lnTo>
                  <a:lnTo>
                    <a:pt x="127" y="95"/>
                  </a:lnTo>
                  <a:lnTo>
                    <a:pt x="115" y="74"/>
                  </a:lnTo>
                  <a:lnTo>
                    <a:pt x="98" y="54"/>
                  </a:lnTo>
                  <a:lnTo>
                    <a:pt x="98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60"/>
            <p:cNvSpPr>
              <a:spLocks/>
            </p:cNvSpPr>
            <p:nvPr/>
          </p:nvSpPr>
          <p:spPr bwMode="auto">
            <a:xfrm>
              <a:off x="11274425" y="4186238"/>
              <a:ext cx="417513" cy="450850"/>
            </a:xfrm>
            <a:custGeom>
              <a:avLst/>
              <a:gdLst>
                <a:gd name="T0" fmla="*/ 58 w 263"/>
                <a:gd name="T1" fmla="*/ 5 h 284"/>
                <a:gd name="T2" fmla="*/ 58 w 263"/>
                <a:gd name="T3" fmla="*/ 5 h 284"/>
                <a:gd name="T4" fmla="*/ 45 w 263"/>
                <a:gd name="T5" fmla="*/ 13 h 284"/>
                <a:gd name="T6" fmla="*/ 33 w 263"/>
                <a:gd name="T7" fmla="*/ 21 h 284"/>
                <a:gd name="T8" fmla="*/ 21 w 263"/>
                <a:gd name="T9" fmla="*/ 33 h 284"/>
                <a:gd name="T10" fmla="*/ 16 w 263"/>
                <a:gd name="T11" fmla="*/ 50 h 284"/>
                <a:gd name="T12" fmla="*/ 16 w 263"/>
                <a:gd name="T13" fmla="*/ 50 h 284"/>
                <a:gd name="T14" fmla="*/ 8 w 263"/>
                <a:gd name="T15" fmla="*/ 74 h 284"/>
                <a:gd name="T16" fmla="*/ 4 w 263"/>
                <a:gd name="T17" fmla="*/ 99 h 284"/>
                <a:gd name="T18" fmla="*/ 0 w 263"/>
                <a:gd name="T19" fmla="*/ 124 h 284"/>
                <a:gd name="T20" fmla="*/ 4 w 263"/>
                <a:gd name="T21" fmla="*/ 153 h 284"/>
                <a:gd name="T22" fmla="*/ 8 w 263"/>
                <a:gd name="T23" fmla="*/ 185 h 284"/>
                <a:gd name="T24" fmla="*/ 12 w 263"/>
                <a:gd name="T25" fmla="*/ 218 h 284"/>
                <a:gd name="T26" fmla="*/ 37 w 263"/>
                <a:gd name="T27" fmla="*/ 284 h 284"/>
                <a:gd name="T28" fmla="*/ 53 w 263"/>
                <a:gd name="T29" fmla="*/ 276 h 284"/>
                <a:gd name="T30" fmla="*/ 53 w 263"/>
                <a:gd name="T31" fmla="*/ 276 h 284"/>
                <a:gd name="T32" fmla="*/ 33 w 263"/>
                <a:gd name="T33" fmla="*/ 214 h 284"/>
                <a:gd name="T34" fmla="*/ 21 w 263"/>
                <a:gd name="T35" fmla="*/ 153 h 284"/>
                <a:gd name="T36" fmla="*/ 21 w 263"/>
                <a:gd name="T37" fmla="*/ 128 h 284"/>
                <a:gd name="T38" fmla="*/ 21 w 263"/>
                <a:gd name="T39" fmla="*/ 103 h 284"/>
                <a:gd name="T40" fmla="*/ 25 w 263"/>
                <a:gd name="T41" fmla="*/ 79 h 284"/>
                <a:gd name="T42" fmla="*/ 33 w 263"/>
                <a:gd name="T43" fmla="*/ 58 h 284"/>
                <a:gd name="T44" fmla="*/ 33 w 263"/>
                <a:gd name="T45" fmla="*/ 58 h 284"/>
                <a:gd name="T46" fmla="*/ 45 w 263"/>
                <a:gd name="T47" fmla="*/ 37 h 284"/>
                <a:gd name="T48" fmla="*/ 53 w 263"/>
                <a:gd name="T49" fmla="*/ 29 h 284"/>
                <a:gd name="T50" fmla="*/ 66 w 263"/>
                <a:gd name="T51" fmla="*/ 25 h 284"/>
                <a:gd name="T52" fmla="*/ 66 w 263"/>
                <a:gd name="T53" fmla="*/ 25 h 284"/>
                <a:gd name="T54" fmla="*/ 86 w 263"/>
                <a:gd name="T55" fmla="*/ 21 h 284"/>
                <a:gd name="T56" fmla="*/ 107 w 263"/>
                <a:gd name="T57" fmla="*/ 25 h 284"/>
                <a:gd name="T58" fmla="*/ 132 w 263"/>
                <a:gd name="T59" fmla="*/ 37 h 284"/>
                <a:gd name="T60" fmla="*/ 156 w 263"/>
                <a:gd name="T61" fmla="*/ 58 h 284"/>
                <a:gd name="T62" fmla="*/ 181 w 263"/>
                <a:gd name="T63" fmla="*/ 87 h 284"/>
                <a:gd name="T64" fmla="*/ 206 w 263"/>
                <a:gd name="T65" fmla="*/ 120 h 284"/>
                <a:gd name="T66" fmla="*/ 226 w 263"/>
                <a:gd name="T67" fmla="*/ 157 h 284"/>
                <a:gd name="T68" fmla="*/ 247 w 263"/>
                <a:gd name="T69" fmla="*/ 198 h 284"/>
                <a:gd name="T70" fmla="*/ 263 w 263"/>
                <a:gd name="T71" fmla="*/ 190 h 284"/>
                <a:gd name="T72" fmla="*/ 263 w 263"/>
                <a:gd name="T73" fmla="*/ 190 h 284"/>
                <a:gd name="T74" fmla="*/ 243 w 263"/>
                <a:gd name="T75" fmla="*/ 144 h 284"/>
                <a:gd name="T76" fmla="*/ 218 w 263"/>
                <a:gd name="T77" fmla="*/ 103 h 284"/>
                <a:gd name="T78" fmla="*/ 193 w 263"/>
                <a:gd name="T79" fmla="*/ 66 h 284"/>
                <a:gd name="T80" fmla="*/ 164 w 263"/>
                <a:gd name="T81" fmla="*/ 42 h 284"/>
                <a:gd name="T82" fmla="*/ 136 w 263"/>
                <a:gd name="T83" fmla="*/ 17 h 284"/>
                <a:gd name="T84" fmla="*/ 111 w 263"/>
                <a:gd name="T85" fmla="*/ 5 h 284"/>
                <a:gd name="T86" fmla="*/ 82 w 263"/>
                <a:gd name="T87" fmla="*/ 0 h 284"/>
                <a:gd name="T88" fmla="*/ 70 w 263"/>
                <a:gd name="T89" fmla="*/ 0 h 284"/>
                <a:gd name="T90" fmla="*/ 58 w 263"/>
                <a:gd name="T91" fmla="*/ 5 h 284"/>
                <a:gd name="T92" fmla="*/ 58 w 263"/>
                <a:gd name="T93" fmla="*/ 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3" h="284">
                  <a:moveTo>
                    <a:pt x="58" y="5"/>
                  </a:moveTo>
                  <a:lnTo>
                    <a:pt x="58" y="5"/>
                  </a:lnTo>
                  <a:lnTo>
                    <a:pt x="45" y="13"/>
                  </a:lnTo>
                  <a:lnTo>
                    <a:pt x="33" y="21"/>
                  </a:lnTo>
                  <a:lnTo>
                    <a:pt x="21" y="33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8" y="74"/>
                  </a:lnTo>
                  <a:lnTo>
                    <a:pt x="4" y="99"/>
                  </a:lnTo>
                  <a:lnTo>
                    <a:pt x="0" y="124"/>
                  </a:lnTo>
                  <a:lnTo>
                    <a:pt x="4" y="153"/>
                  </a:lnTo>
                  <a:lnTo>
                    <a:pt x="8" y="185"/>
                  </a:lnTo>
                  <a:lnTo>
                    <a:pt x="12" y="218"/>
                  </a:lnTo>
                  <a:lnTo>
                    <a:pt x="37" y="284"/>
                  </a:lnTo>
                  <a:lnTo>
                    <a:pt x="53" y="276"/>
                  </a:lnTo>
                  <a:lnTo>
                    <a:pt x="53" y="276"/>
                  </a:lnTo>
                  <a:lnTo>
                    <a:pt x="33" y="214"/>
                  </a:lnTo>
                  <a:lnTo>
                    <a:pt x="21" y="153"/>
                  </a:lnTo>
                  <a:lnTo>
                    <a:pt x="21" y="128"/>
                  </a:lnTo>
                  <a:lnTo>
                    <a:pt x="21" y="103"/>
                  </a:lnTo>
                  <a:lnTo>
                    <a:pt x="25" y="79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45" y="37"/>
                  </a:lnTo>
                  <a:lnTo>
                    <a:pt x="53" y="29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86" y="21"/>
                  </a:lnTo>
                  <a:lnTo>
                    <a:pt x="107" y="25"/>
                  </a:lnTo>
                  <a:lnTo>
                    <a:pt x="132" y="37"/>
                  </a:lnTo>
                  <a:lnTo>
                    <a:pt x="156" y="58"/>
                  </a:lnTo>
                  <a:lnTo>
                    <a:pt x="181" y="87"/>
                  </a:lnTo>
                  <a:lnTo>
                    <a:pt x="206" y="120"/>
                  </a:lnTo>
                  <a:lnTo>
                    <a:pt x="226" y="157"/>
                  </a:lnTo>
                  <a:lnTo>
                    <a:pt x="247" y="198"/>
                  </a:lnTo>
                  <a:lnTo>
                    <a:pt x="263" y="190"/>
                  </a:lnTo>
                  <a:lnTo>
                    <a:pt x="263" y="190"/>
                  </a:lnTo>
                  <a:lnTo>
                    <a:pt x="243" y="144"/>
                  </a:lnTo>
                  <a:lnTo>
                    <a:pt x="218" y="103"/>
                  </a:lnTo>
                  <a:lnTo>
                    <a:pt x="193" y="66"/>
                  </a:lnTo>
                  <a:lnTo>
                    <a:pt x="164" y="42"/>
                  </a:lnTo>
                  <a:lnTo>
                    <a:pt x="136" y="17"/>
                  </a:lnTo>
                  <a:lnTo>
                    <a:pt x="111" y="5"/>
                  </a:lnTo>
                  <a:lnTo>
                    <a:pt x="82" y="0"/>
                  </a:lnTo>
                  <a:lnTo>
                    <a:pt x="70" y="0"/>
                  </a:lnTo>
                  <a:lnTo>
                    <a:pt x="58" y="5"/>
                  </a:lnTo>
                  <a:lnTo>
                    <a:pt x="58" y="5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61"/>
            <p:cNvSpPr>
              <a:spLocks/>
            </p:cNvSpPr>
            <p:nvPr/>
          </p:nvSpPr>
          <p:spPr bwMode="auto">
            <a:xfrm>
              <a:off x="11293475" y="4584701"/>
              <a:ext cx="98425" cy="117475"/>
            </a:xfrm>
            <a:custGeom>
              <a:avLst/>
              <a:gdLst>
                <a:gd name="T0" fmla="*/ 58 w 62"/>
                <a:gd name="T1" fmla="*/ 25 h 74"/>
                <a:gd name="T2" fmla="*/ 58 w 62"/>
                <a:gd name="T3" fmla="*/ 25 h 74"/>
                <a:gd name="T4" fmla="*/ 62 w 62"/>
                <a:gd name="T5" fmla="*/ 41 h 74"/>
                <a:gd name="T6" fmla="*/ 62 w 62"/>
                <a:gd name="T7" fmla="*/ 54 h 74"/>
                <a:gd name="T8" fmla="*/ 54 w 62"/>
                <a:gd name="T9" fmla="*/ 66 h 74"/>
                <a:gd name="T10" fmla="*/ 46 w 62"/>
                <a:gd name="T11" fmla="*/ 70 h 74"/>
                <a:gd name="T12" fmla="*/ 46 w 62"/>
                <a:gd name="T13" fmla="*/ 70 h 74"/>
                <a:gd name="T14" fmla="*/ 33 w 62"/>
                <a:gd name="T15" fmla="*/ 74 h 74"/>
                <a:gd name="T16" fmla="*/ 21 w 62"/>
                <a:gd name="T17" fmla="*/ 70 h 74"/>
                <a:gd name="T18" fmla="*/ 13 w 62"/>
                <a:gd name="T19" fmla="*/ 62 h 74"/>
                <a:gd name="T20" fmla="*/ 4 w 62"/>
                <a:gd name="T21" fmla="*/ 50 h 74"/>
                <a:gd name="T22" fmla="*/ 4 w 62"/>
                <a:gd name="T23" fmla="*/ 50 h 74"/>
                <a:gd name="T24" fmla="*/ 0 w 62"/>
                <a:gd name="T25" fmla="*/ 33 h 74"/>
                <a:gd name="T26" fmla="*/ 4 w 62"/>
                <a:gd name="T27" fmla="*/ 21 h 74"/>
                <a:gd name="T28" fmla="*/ 9 w 62"/>
                <a:gd name="T29" fmla="*/ 8 h 74"/>
                <a:gd name="T30" fmla="*/ 17 w 62"/>
                <a:gd name="T31" fmla="*/ 4 h 74"/>
                <a:gd name="T32" fmla="*/ 17 w 62"/>
                <a:gd name="T33" fmla="*/ 4 h 74"/>
                <a:gd name="T34" fmla="*/ 29 w 62"/>
                <a:gd name="T35" fmla="*/ 0 h 74"/>
                <a:gd name="T36" fmla="*/ 41 w 62"/>
                <a:gd name="T37" fmla="*/ 4 h 74"/>
                <a:gd name="T38" fmla="*/ 50 w 62"/>
                <a:gd name="T39" fmla="*/ 13 h 74"/>
                <a:gd name="T40" fmla="*/ 58 w 62"/>
                <a:gd name="T41" fmla="*/ 25 h 74"/>
                <a:gd name="T42" fmla="*/ 58 w 62"/>
                <a:gd name="T43" fmla="*/ 2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74">
                  <a:moveTo>
                    <a:pt x="58" y="25"/>
                  </a:moveTo>
                  <a:lnTo>
                    <a:pt x="58" y="25"/>
                  </a:lnTo>
                  <a:lnTo>
                    <a:pt x="62" y="41"/>
                  </a:lnTo>
                  <a:lnTo>
                    <a:pt x="62" y="54"/>
                  </a:lnTo>
                  <a:lnTo>
                    <a:pt x="54" y="66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33" y="74"/>
                  </a:lnTo>
                  <a:lnTo>
                    <a:pt x="21" y="70"/>
                  </a:lnTo>
                  <a:lnTo>
                    <a:pt x="13" y="62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0" y="33"/>
                  </a:lnTo>
                  <a:lnTo>
                    <a:pt x="4" y="21"/>
                  </a:lnTo>
                  <a:lnTo>
                    <a:pt x="9" y="8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29" y="0"/>
                  </a:lnTo>
                  <a:lnTo>
                    <a:pt x="41" y="4"/>
                  </a:lnTo>
                  <a:lnTo>
                    <a:pt x="50" y="13"/>
                  </a:lnTo>
                  <a:lnTo>
                    <a:pt x="58" y="25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62"/>
            <p:cNvSpPr>
              <a:spLocks/>
            </p:cNvSpPr>
            <p:nvPr/>
          </p:nvSpPr>
          <p:spPr bwMode="auto">
            <a:xfrm>
              <a:off x="11626850" y="4435476"/>
              <a:ext cx="98425" cy="117475"/>
            </a:xfrm>
            <a:custGeom>
              <a:avLst/>
              <a:gdLst>
                <a:gd name="T0" fmla="*/ 58 w 62"/>
                <a:gd name="T1" fmla="*/ 24 h 74"/>
                <a:gd name="T2" fmla="*/ 58 w 62"/>
                <a:gd name="T3" fmla="*/ 24 h 74"/>
                <a:gd name="T4" fmla="*/ 62 w 62"/>
                <a:gd name="T5" fmla="*/ 41 h 74"/>
                <a:gd name="T6" fmla="*/ 58 w 62"/>
                <a:gd name="T7" fmla="*/ 53 h 74"/>
                <a:gd name="T8" fmla="*/ 54 w 62"/>
                <a:gd name="T9" fmla="*/ 65 h 74"/>
                <a:gd name="T10" fmla="*/ 45 w 62"/>
                <a:gd name="T11" fmla="*/ 70 h 74"/>
                <a:gd name="T12" fmla="*/ 45 w 62"/>
                <a:gd name="T13" fmla="*/ 70 h 74"/>
                <a:gd name="T14" fmla="*/ 33 w 62"/>
                <a:gd name="T15" fmla="*/ 74 h 74"/>
                <a:gd name="T16" fmla="*/ 21 w 62"/>
                <a:gd name="T17" fmla="*/ 70 h 74"/>
                <a:gd name="T18" fmla="*/ 12 w 62"/>
                <a:gd name="T19" fmla="*/ 61 h 74"/>
                <a:gd name="T20" fmla="*/ 4 w 62"/>
                <a:gd name="T21" fmla="*/ 49 h 74"/>
                <a:gd name="T22" fmla="*/ 4 w 62"/>
                <a:gd name="T23" fmla="*/ 49 h 74"/>
                <a:gd name="T24" fmla="*/ 0 w 62"/>
                <a:gd name="T25" fmla="*/ 33 h 74"/>
                <a:gd name="T26" fmla="*/ 4 w 62"/>
                <a:gd name="T27" fmla="*/ 20 h 74"/>
                <a:gd name="T28" fmla="*/ 8 w 62"/>
                <a:gd name="T29" fmla="*/ 8 h 74"/>
                <a:gd name="T30" fmla="*/ 17 w 62"/>
                <a:gd name="T31" fmla="*/ 4 h 74"/>
                <a:gd name="T32" fmla="*/ 17 w 62"/>
                <a:gd name="T33" fmla="*/ 4 h 74"/>
                <a:gd name="T34" fmla="*/ 29 w 62"/>
                <a:gd name="T35" fmla="*/ 0 h 74"/>
                <a:gd name="T36" fmla="*/ 41 w 62"/>
                <a:gd name="T37" fmla="*/ 4 h 74"/>
                <a:gd name="T38" fmla="*/ 49 w 62"/>
                <a:gd name="T39" fmla="*/ 12 h 74"/>
                <a:gd name="T40" fmla="*/ 58 w 62"/>
                <a:gd name="T41" fmla="*/ 24 h 74"/>
                <a:gd name="T42" fmla="*/ 58 w 62"/>
                <a:gd name="T43" fmla="*/ 2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74">
                  <a:moveTo>
                    <a:pt x="58" y="24"/>
                  </a:moveTo>
                  <a:lnTo>
                    <a:pt x="58" y="24"/>
                  </a:lnTo>
                  <a:lnTo>
                    <a:pt x="62" y="41"/>
                  </a:lnTo>
                  <a:lnTo>
                    <a:pt x="58" y="53"/>
                  </a:lnTo>
                  <a:lnTo>
                    <a:pt x="54" y="65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33" y="74"/>
                  </a:lnTo>
                  <a:lnTo>
                    <a:pt x="21" y="70"/>
                  </a:lnTo>
                  <a:lnTo>
                    <a:pt x="12" y="61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0" y="33"/>
                  </a:lnTo>
                  <a:lnTo>
                    <a:pt x="4" y="20"/>
                  </a:lnTo>
                  <a:lnTo>
                    <a:pt x="8" y="8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29" y="0"/>
                  </a:lnTo>
                  <a:lnTo>
                    <a:pt x="41" y="4"/>
                  </a:lnTo>
                  <a:lnTo>
                    <a:pt x="49" y="12"/>
                  </a:lnTo>
                  <a:lnTo>
                    <a:pt x="58" y="2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63"/>
            <p:cNvSpPr>
              <a:spLocks/>
            </p:cNvSpPr>
            <p:nvPr/>
          </p:nvSpPr>
          <p:spPr bwMode="auto">
            <a:xfrm>
              <a:off x="11006138" y="2933701"/>
              <a:ext cx="144463" cy="215900"/>
            </a:xfrm>
            <a:custGeom>
              <a:avLst/>
              <a:gdLst>
                <a:gd name="T0" fmla="*/ 13 w 91"/>
                <a:gd name="T1" fmla="*/ 29 h 136"/>
                <a:gd name="T2" fmla="*/ 13 w 91"/>
                <a:gd name="T3" fmla="*/ 29 h 136"/>
                <a:gd name="T4" fmla="*/ 25 w 91"/>
                <a:gd name="T5" fmla="*/ 21 h 136"/>
                <a:gd name="T6" fmla="*/ 50 w 91"/>
                <a:gd name="T7" fmla="*/ 4 h 136"/>
                <a:gd name="T8" fmla="*/ 66 w 91"/>
                <a:gd name="T9" fmla="*/ 0 h 136"/>
                <a:gd name="T10" fmla="*/ 79 w 91"/>
                <a:gd name="T11" fmla="*/ 0 h 136"/>
                <a:gd name="T12" fmla="*/ 87 w 91"/>
                <a:gd name="T13" fmla="*/ 8 h 136"/>
                <a:gd name="T14" fmla="*/ 91 w 91"/>
                <a:gd name="T15" fmla="*/ 21 h 136"/>
                <a:gd name="T16" fmla="*/ 91 w 91"/>
                <a:gd name="T17" fmla="*/ 21 h 136"/>
                <a:gd name="T18" fmla="*/ 87 w 91"/>
                <a:gd name="T19" fmla="*/ 41 h 136"/>
                <a:gd name="T20" fmla="*/ 70 w 91"/>
                <a:gd name="T21" fmla="*/ 86 h 136"/>
                <a:gd name="T22" fmla="*/ 58 w 91"/>
                <a:gd name="T23" fmla="*/ 107 h 136"/>
                <a:gd name="T24" fmla="*/ 46 w 91"/>
                <a:gd name="T25" fmla="*/ 123 h 136"/>
                <a:gd name="T26" fmla="*/ 33 w 91"/>
                <a:gd name="T27" fmla="*/ 132 h 136"/>
                <a:gd name="T28" fmla="*/ 25 w 91"/>
                <a:gd name="T29" fmla="*/ 136 h 136"/>
                <a:gd name="T30" fmla="*/ 13 w 91"/>
                <a:gd name="T31" fmla="*/ 136 h 136"/>
                <a:gd name="T32" fmla="*/ 0 w 91"/>
                <a:gd name="T33" fmla="*/ 132 h 136"/>
                <a:gd name="T34" fmla="*/ 13 w 91"/>
                <a:gd name="T35" fmla="*/ 2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" h="136">
                  <a:moveTo>
                    <a:pt x="13" y="29"/>
                  </a:moveTo>
                  <a:lnTo>
                    <a:pt x="13" y="29"/>
                  </a:lnTo>
                  <a:lnTo>
                    <a:pt x="25" y="21"/>
                  </a:lnTo>
                  <a:lnTo>
                    <a:pt x="50" y="4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87" y="8"/>
                  </a:lnTo>
                  <a:lnTo>
                    <a:pt x="91" y="21"/>
                  </a:lnTo>
                  <a:lnTo>
                    <a:pt x="91" y="21"/>
                  </a:lnTo>
                  <a:lnTo>
                    <a:pt x="87" y="41"/>
                  </a:lnTo>
                  <a:lnTo>
                    <a:pt x="70" y="86"/>
                  </a:lnTo>
                  <a:lnTo>
                    <a:pt x="58" y="107"/>
                  </a:lnTo>
                  <a:lnTo>
                    <a:pt x="46" y="123"/>
                  </a:lnTo>
                  <a:lnTo>
                    <a:pt x="33" y="132"/>
                  </a:lnTo>
                  <a:lnTo>
                    <a:pt x="25" y="136"/>
                  </a:lnTo>
                  <a:lnTo>
                    <a:pt x="13" y="136"/>
                  </a:lnTo>
                  <a:lnTo>
                    <a:pt x="0" y="132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5C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64"/>
            <p:cNvSpPr>
              <a:spLocks/>
            </p:cNvSpPr>
            <p:nvPr/>
          </p:nvSpPr>
          <p:spPr bwMode="auto">
            <a:xfrm>
              <a:off x="10353675" y="2463801"/>
              <a:ext cx="203200" cy="247650"/>
            </a:xfrm>
            <a:custGeom>
              <a:avLst/>
              <a:gdLst>
                <a:gd name="T0" fmla="*/ 0 w 128"/>
                <a:gd name="T1" fmla="*/ 156 h 156"/>
                <a:gd name="T2" fmla="*/ 0 w 128"/>
                <a:gd name="T3" fmla="*/ 156 h 156"/>
                <a:gd name="T4" fmla="*/ 4 w 128"/>
                <a:gd name="T5" fmla="*/ 132 h 156"/>
                <a:gd name="T6" fmla="*/ 8 w 128"/>
                <a:gd name="T7" fmla="*/ 107 h 156"/>
                <a:gd name="T8" fmla="*/ 17 w 128"/>
                <a:gd name="T9" fmla="*/ 78 h 156"/>
                <a:gd name="T10" fmla="*/ 33 w 128"/>
                <a:gd name="T11" fmla="*/ 49 h 156"/>
                <a:gd name="T12" fmla="*/ 41 w 128"/>
                <a:gd name="T13" fmla="*/ 37 h 156"/>
                <a:gd name="T14" fmla="*/ 54 w 128"/>
                <a:gd name="T15" fmla="*/ 25 h 156"/>
                <a:gd name="T16" fmla="*/ 70 w 128"/>
                <a:gd name="T17" fmla="*/ 16 h 156"/>
                <a:gd name="T18" fmla="*/ 87 w 128"/>
                <a:gd name="T19" fmla="*/ 8 h 156"/>
                <a:gd name="T20" fmla="*/ 107 w 128"/>
                <a:gd name="T21" fmla="*/ 4 h 156"/>
                <a:gd name="T22" fmla="*/ 128 w 128"/>
                <a:gd name="T23" fmla="*/ 0 h 156"/>
                <a:gd name="T24" fmla="*/ 128 w 128"/>
                <a:gd name="T25" fmla="*/ 0 h 156"/>
                <a:gd name="T26" fmla="*/ 115 w 128"/>
                <a:gd name="T27" fmla="*/ 4 h 156"/>
                <a:gd name="T28" fmla="*/ 99 w 128"/>
                <a:gd name="T29" fmla="*/ 12 h 156"/>
                <a:gd name="T30" fmla="*/ 82 w 128"/>
                <a:gd name="T31" fmla="*/ 29 h 156"/>
                <a:gd name="T32" fmla="*/ 62 w 128"/>
                <a:gd name="T33" fmla="*/ 49 h 156"/>
                <a:gd name="T34" fmla="*/ 37 w 128"/>
                <a:gd name="T35" fmla="*/ 74 h 156"/>
                <a:gd name="T36" fmla="*/ 21 w 128"/>
                <a:gd name="T37" fmla="*/ 111 h 156"/>
                <a:gd name="T38" fmla="*/ 0 w 128"/>
                <a:gd name="T39" fmla="*/ 156 h 156"/>
                <a:gd name="T40" fmla="*/ 0 w 128"/>
                <a:gd name="T41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56">
                  <a:moveTo>
                    <a:pt x="0" y="156"/>
                  </a:moveTo>
                  <a:lnTo>
                    <a:pt x="0" y="156"/>
                  </a:lnTo>
                  <a:lnTo>
                    <a:pt x="4" y="132"/>
                  </a:lnTo>
                  <a:lnTo>
                    <a:pt x="8" y="107"/>
                  </a:lnTo>
                  <a:lnTo>
                    <a:pt x="17" y="78"/>
                  </a:lnTo>
                  <a:lnTo>
                    <a:pt x="33" y="49"/>
                  </a:lnTo>
                  <a:lnTo>
                    <a:pt x="41" y="37"/>
                  </a:lnTo>
                  <a:lnTo>
                    <a:pt x="54" y="25"/>
                  </a:lnTo>
                  <a:lnTo>
                    <a:pt x="70" y="16"/>
                  </a:lnTo>
                  <a:lnTo>
                    <a:pt x="87" y="8"/>
                  </a:lnTo>
                  <a:lnTo>
                    <a:pt x="107" y="4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15" y="4"/>
                  </a:lnTo>
                  <a:lnTo>
                    <a:pt x="99" y="12"/>
                  </a:lnTo>
                  <a:lnTo>
                    <a:pt x="82" y="29"/>
                  </a:lnTo>
                  <a:lnTo>
                    <a:pt x="62" y="49"/>
                  </a:lnTo>
                  <a:lnTo>
                    <a:pt x="37" y="74"/>
                  </a:lnTo>
                  <a:lnTo>
                    <a:pt x="21" y="111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65"/>
            <p:cNvSpPr>
              <a:spLocks/>
            </p:cNvSpPr>
            <p:nvPr/>
          </p:nvSpPr>
          <p:spPr bwMode="auto">
            <a:xfrm>
              <a:off x="11241088" y="3455988"/>
              <a:ext cx="392113" cy="169863"/>
            </a:xfrm>
            <a:custGeom>
              <a:avLst/>
              <a:gdLst>
                <a:gd name="T0" fmla="*/ 0 w 247"/>
                <a:gd name="T1" fmla="*/ 0 h 107"/>
                <a:gd name="T2" fmla="*/ 0 w 247"/>
                <a:gd name="T3" fmla="*/ 0 h 107"/>
                <a:gd name="T4" fmla="*/ 29 w 247"/>
                <a:gd name="T5" fmla="*/ 0 h 107"/>
                <a:gd name="T6" fmla="*/ 58 w 247"/>
                <a:gd name="T7" fmla="*/ 0 h 107"/>
                <a:gd name="T8" fmla="*/ 95 w 247"/>
                <a:gd name="T9" fmla="*/ 4 h 107"/>
                <a:gd name="T10" fmla="*/ 136 w 247"/>
                <a:gd name="T11" fmla="*/ 16 h 107"/>
                <a:gd name="T12" fmla="*/ 177 w 247"/>
                <a:gd name="T13" fmla="*/ 33 h 107"/>
                <a:gd name="T14" fmla="*/ 198 w 247"/>
                <a:gd name="T15" fmla="*/ 49 h 107"/>
                <a:gd name="T16" fmla="*/ 214 w 247"/>
                <a:gd name="T17" fmla="*/ 62 h 107"/>
                <a:gd name="T18" fmla="*/ 231 w 247"/>
                <a:gd name="T19" fmla="*/ 82 h 107"/>
                <a:gd name="T20" fmla="*/ 247 w 247"/>
                <a:gd name="T21" fmla="*/ 107 h 107"/>
                <a:gd name="T22" fmla="*/ 247 w 247"/>
                <a:gd name="T23" fmla="*/ 107 h 107"/>
                <a:gd name="T24" fmla="*/ 222 w 247"/>
                <a:gd name="T25" fmla="*/ 90 h 107"/>
                <a:gd name="T26" fmla="*/ 161 w 247"/>
                <a:gd name="T27" fmla="*/ 53 h 107"/>
                <a:gd name="T28" fmla="*/ 120 w 247"/>
                <a:gd name="T29" fmla="*/ 33 h 107"/>
                <a:gd name="T30" fmla="*/ 79 w 247"/>
                <a:gd name="T31" fmla="*/ 16 h 107"/>
                <a:gd name="T32" fmla="*/ 37 w 247"/>
                <a:gd name="T33" fmla="*/ 4 h 107"/>
                <a:gd name="T34" fmla="*/ 0 w 247"/>
                <a:gd name="T35" fmla="*/ 0 h 107"/>
                <a:gd name="T36" fmla="*/ 0 w 247"/>
                <a:gd name="T3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7" h="107">
                  <a:moveTo>
                    <a:pt x="0" y="0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95" y="4"/>
                  </a:lnTo>
                  <a:lnTo>
                    <a:pt x="136" y="16"/>
                  </a:lnTo>
                  <a:lnTo>
                    <a:pt x="177" y="33"/>
                  </a:lnTo>
                  <a:lnTo>
                    <a:pt x="198" y="49"/>
                  </a:lnTo>
                  <a:lnTo>
                    <a:pt x="214" y="62"/>
                  </a:lnTo>
                  <a:lnTo>
                    <a:pt x="231" y="82"/>
                  </a:lnTo>
                  <a:lnTo>
                    <a:pt x="247" y="107"/>
                  </a:lnTo>
                  <a:lnTo>
                    <a:pt x="247" y="107"/>
                  </a:lnTo>
                  <a:lnTo>
                    <a:pt x="222" y="90"/>
                  </a:lnTo>
                  <a:lnTo>
                    <a:pt x="161" y="53"/>
                  </a:lnTo>
                  <a:lnTo>
                    <a:pt x="120" y="33"/>
                  </a:lnTo>
                  <a:lnTo>
                    <a:pt x="79" y="16"/>
                  </a:lnTo>
                  <a:lnTo>
                    <a:pt x="37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66"/>
            <p:cNvSpPr>
              <a:spLocks/>
            </p:cNvSpPr>
            <p:nvPr/>
          </p:nvSpPr>
          <p:spPr bwMode="auto">
            <a:xfrm>
              <a:off x="11182350" y="3508376"/>
              <a:ext cx="392113" cy="169863"/>
            </a:xfrm>
            <a:custGeom>
              <a:avLst/>
              <a:gdLst>
                <a:gd name="T0" fmla="*/ 0 w 247"/>
                <a:gd name="T1" fmla="*/ 0 h 107"/>
                <a:gd name="T2" fmla="*/ 0 w 247"/>
                <a:gd name="T3" fmla="*/ 0 h 107"/>
                <a:gd name="T4" fmla="*/ 29 w 247"/>
                <a:gd name="T5" fmla="*/ 0 h 107"/>
                <a:gd name="T6" fmla="*/ 58 w 247"/>
                <a:gd name="T7" fmla="*/ 0 h 107"/>
                <a:gd name="T8" fmla="*/ 95 w 247"/>
                <a:gd name="T9" fmla="*/ 4 h 107"/>
                <a:gd name="T10" fmla="*/ 136 w 247"/>
                <a:gd name="T11" fmla="*/ 16 h 107"/>
                <a:gd name="T12" fmla="*/ 177 w 247"/>
                <a:gd name="T13" fmla="*/ 33 h 107"/>
                <a:gd name="T14" fmla="*/ 198 w 247"/>
                <a:gd name="T15" fmla="*/ 49 h 107"/>
                <a:gd name="T16" fmla="*/ 214 w 247"/>
                <a:gd name="T17" fmla="*/ 66 h 107"/>
                <a:gd name="T18" fmla="*/ 231 w 247"/>
                <a:gd name="T19" fmla="*/ 82 h 107"/>
                <a:gd name="T20" fmla="*/ 247 w 247"/>
                <a:gd name="T21" fmla="*/ 107 h 107"/>
                <a:gd name="T22" fmla="*/ 247 w 247"/>
                <a:gd name="T23" fmla="*/ 107 h 107"/>
                <a:gd name="T24" fmla="*/ 222 w 247"/>
                <a:gd name="T25" fmla="*/ 90 h 107"/>
                <a:gd name="T26" fmla="*/ 161 w 247"/>
                <a:gd name="T27" fmla="*/ 53 h 107"/>
                <a:gd name="T28" fmla="*/ 120 w 247"/>
                <a:gd name="T29" fmla="*/ 33 h 107"/>
                <a:gd name="T30" fmla="*/ 79 w 247"/>
                <a:gd name="T31" fmla="*/ 16 h 107"/>
                <a:gd name="T32" fmla="*/ 37 w 247"/>
                <a:gd name="T33" fmla="*/ 4 h 107"/>
                <a:gd name="T34" fmla="*/ 0 w 247"/>
                <a:gd name="T35" fmla="*/ 0 h 107"/>
                <a:gd name="T36" fmla="*/ 0 w 247"/>
                <a:gd name="T3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7" h="107">
                  <a:moveTo>
                    <a:pt x="0" y="0"/>
                  </a:moveTo>
                  <a:lnTo>
                    <a:pt x="0" y="0"/>
                  </a:lnTo>
                  <a:lnTo>
                    <a:pt x="29" y="0"/>
                  </a:lnTo>
                  <a:lnTo>
                    <a:pt x="58" y="0"/>
                  </a:lnTo>
                  <a:lnTo>
                    <a:pt x="95" y="4"/>
                  </a:lnTo>
                  <a:lnTo>
                    <a:pt x="136" y="16"/>
                  </a:lnTo>
                  <a:lnTo>
                    <a:pt x="177" y="33"/>
                  </a:lnTo>
                  <a:lnTo>
                    <a:pt x="198" y="49"/>
                  </a:lnTo>
                  <a:lnTo>
                    <a:pt x="214" y="66"/>
                  </a:lnTo>
                  <a:lnTo>
                    <a:pt x="231" y="82"/>
                  </a:lnTo>
                  <a:lnTo>
                    <a:pt x="247" y="107"/>
                  </a:lnTo>
                  <a:lnTo>
                    <a:pt x="247" y="107"/>
                  </a:lnTo>
                  <a:lnTo>
                    <a:pt x="222" y="90"/>
                  </a:lnTo>
                  <a:lnTo>
                    <a:pt x="161" y="53"/>
                  </a:lnTo>
                  <a:lnTo>
                    <a:pt x="120" y="33"/>
                  </a:lnTo>
                  <a:lnTo>
                    <a:pt x="79" y="16"/>
                  </a:lnTo>
                  <a:lnTo>
                    <a:pt x="37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28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67"/>
            <p:cNvSpPr>
              <a:spLocks/>
            </p:cNvSpPr>
            <p:nvPr/>
          </p:nvSpPr>
          <p:spPr bwMode="auto">
            <a:xfrm>
              <a:off x="11006138" y="3181351"/>
              <a:ext cx="203200" cy="423863"/>
            </a:xfrm>
            <a:custGeom>
              <a:avLst/>
              <a:gdLst>
                <a:gd name="T0" fmla="*/ 0 w 128"/>
                <a:gd name="T1" fmla="*/ 103 h 267"/>
                <a:gd name="T2" fmla="*/ 0 w 128"/>
                <a:gd name="T3" fmla="*/ 66 h 267"/>
                <a:gd name="T4" fmla="*/ 17 w 128"/>
                <a:gd name="T5" fmla="*/ 0 h 267"/>
                <a:gd name="T6" fmla="*/ 128 w 128"/>
                <a:gd name="T7" fmla="*/ 251 h 267"/>
                <a:gd name="T8" fmla="*/ 120 w 128"/>
                <a:gd name="T9" fmla="*/ 267 h 267"/>
                <a:gd name="T10" fmla="*/ 107 w 128"/>
                <a:gd name="T11" fmla="*/ 259 h 267"/>
                <a:gd name="T12" fmla="*/ 107 w 128"/>
                <a:gd name="T13" fmla="*/ 259 h 267"/>
                <a:gd name="T14" fmla="*/ 83 w 128"/>
                <a:gd name="T15" fmla="*/ 235 h 267"/>
                <a:gd name="T16" fmla="*/ 66 w 128"/>
                <a:gd name="T17" fmla="*/ 214 h 267"/>
                <a:gd name="T18" fmla="*/ 62 w 128"/>
                <a:gd name="T19" fmla="*/ 206 h 267"/>
                <a:gd name="T20" fmla="*/ 62 w 128"/>
                <a:gd name="T21" fmla="*/ 206 h 267"/>
                <a:gd name="T22" fmla="*/ 54 w 128"/>
                <a:gd name="T23" fmla="*/ 185 h 267"/>
                <a:gd name="T24" fmla="*/ 33 w 128"/>
                <a:gd name="T25" fmla="*/ 152 h 267"/>
                <a:gd name="T26" fmla="*/ 0 w 128"/>
                <a:gd name="T27" fmla="*/ 103 h 267"/>
                <a:gd name="T28" fmla="*/ 0 w 128"/>
                <a:gd name="T29" fmla="*/ 10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267">
                  <a:moveTo>
                    <a:pt x="0" y="103"/>
                  </a:moveTo>
                  <a:lnTo>
                    <a:pt x="0" y="66"/>
                  </a:lnTo>
                  <a:lnTo>
                    <a:pt x="17" y="0"/>
                  </a:lnTo>
                  <a:lnTo>
                    <a:pt x="128" y="251"/>
                  </a:lnTo>
                  <a:lnTo>
                    <a:pt x="120" y="267"/>
                  </a:lnTo>
                  <a:lnTo>
                    <a:pt x="107" y="259"/>
                  </a:lnTo>
                  <a:lnTo>
                    <a:pt x="107" y="259"/>
                  </a:lnTo>
                  <a:lnTo>
                    <a:pt x="83" y="235"/>
                  </a:lnTo>
                  <a:lnTo>
                    <a:pt x="66" y="214"/>
                  </a:lnTo>
                  <a:lnTo>
                    <a:pt x="62" y="206"/>
                  </a:lnTo>
                  <a:lnTo>
                    <a:pt x="62" y="206"/>
                  </a:lnTo>
                  <a:lnTo>
                    <a:pt x="54" y="185"/>
                  </a:lnTo>
                  <a:lnTo>
                    <a:pt x="33" y="152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5C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68"/>
            <p:cNvSpPr>
              <a:spLocks/>
            </p:cNvSpPr>
            <p:nvPr/>
          </p:nvSpPr>
          <p:spPr bwMode="auto">
            <a:xfrm>
              <a:off x="10086975" y="4473576"/>
              <a:ext cx="38100" cy="26988"/>
            </a:xfrm>
            <a:custGeom>
              <a:avLst/>
              <a:gdLst>
                <a:gd name="T0" fmla="*/ 24 w 24"/>
                <a:gd name="T1" fmla="*/ 9 h 17"/>
                <a:gd name="T2" fmla="*/ 24 w 24"/>
                <a:gd name="T3" fmla="*/ 9 h 17"/>
                <a:gd name="T4" fmla="*/ 20 w 24"/>
                <a:gd name="T5" fmla="*/ 17 h 17"/>
                <a:gd name="T6" fmla="*/ 12 w 24"/>
                <a:gd name="T7" fmla="*/ 17 h 17"/>
                <a:gd name="T8" fmla="*/ 12 w 24"/>
                <a:gd name="T9" fmla="*/ 17 h 17"/>
                <a:gd name="T10" fmla="*/ 4 w 24"/>
                <a:gd name="T11" fmla="*/ 17 h 17"/>
                <a:gd name="T12" fmla="*/ 0 w 24"/>
                <a:gd name="T13" fmla="*/ 9 h 17"/>
                <a:gd name="T14" fmla="*/ 0 w 24"/>
                <a:gd name="T15" fmla="*/ 9 h 17"/>
                <a:gd name="T16" fmla="*/ 4 w 24"/>
                <a:gd name="T17" fmla="*/ 4 h 17"/>
                <a:gd name="T18" fmla="*/ 12 w 24"/>
                <a:gd name="T19" fmla="*/ 0 h 17"/>
                <a:gd name="T20" fmla="*/ 12 w 24"/>
                <a:gd name="T21" fmla="*/ 0 h 17"/>
                <a:gd name="T22" fmla="*/ 20 w 24"/>
                <a:gd name="T23" fmla="*/ 4 h 17"/>
                <a:gd name="T24" fmla="*/ 24 w 24"/>
                <a:gd name="T25" fmla="*/ 9 h 17"/>
                <a:gd name="T26" fmla="*/ 24 w 24"/>
                <a:gd name="T2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17">
                  <a:moveTo>
                    <a:pt x="24" y="9"/>
                  </a:moveTo>
                  <a:lnTo>
                    <a:pt x="24" y="9"/>
                  </a:lnTo>
                  <a:lnTo>
                    <a:pt x="20" y="17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4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0" y="4"/>
                  </a:lnTo>
                  <a:lnTo>
                    <a:pt x="24" y="9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7ECB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69"/>
            <p:cNvSpPr>
              <a:spLocks/>
            </p:cNvSpPr>
            <p:nvPr/>
          </p:nvSpPr>
          <p:spPr bwMode="auto">
            <a:xfrm>
              <a:off x="11815763" y="4454526"/>
              <a:ext cx="131763" cy="365125"/>
            </a:xfrm>
            <a:custGeom>
              <a:avLst/>
              <a:gdLst>
                <a:gd name="T0" fmla="*/ 4 w 83"/>
                <a:gd name="T1" fmla="*/ 0 h 230"/>
                <a:gd name="T2" fmla="*/ 83 w 83"/>
                <a:gd name="T3" fmla="*/ 111 h 230"/>
                <a:gd name="T4" fmla="*/ 54 w 83"/>
                <a:gd name="T5" fmla="*/ 230 h 230"/>
                <a:gd name="T6" fmla="*/ 54 w 83"/>
                <a:gd name="T7" fmla="*/ 230 h 230"/>
                <a:gd name="T8" fmla="*/ 46 w 83"/>
                <a:gd name="T9" fmla="*/ 206 h 230"/>
                <a:gd name="T10" fmla="*/ 25 w 83"/>
                <a:gd name="T11" fmla="*/ 144 h 230"/>
                <a:gd name="T12" fmla="*/ 13 w 83"/>
                <a:gd name="T13" fmla="*/ 107 h 230"/>
                <a:gd name="T14" fmla="*/ 4 w 83"/>
                <a:gd name="T15" fmla="*/ 70 h 230"/>
                <a:gd name="T16" fmla="*/ 0 w 83"/>
                <a:gd name="T17" fmla="*/ 33 h 230"/>
                <a:gd name="T18" fmla="*/ 4 w 83"/>
                <a:gd name="T19" fmla="*/ 0 h 230"/>
                <a:gd name="T20" fmla="*/ 4 w 83"/>
                <a:gd name="T2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230">
                  <a:moveTo>
                    <a:pt x="4" y="0"/>
                  </a:moveTo>
                  <a:lnTo>
                    <a:pt x="83" y="111"/>
                  </a:lnTo>
                  <a:lnTo>
                    <a:pt x="54" y="230"/>
                  </a:lnTo>
                  <a:lnTo>
                    <a:pt x="54" y="230"/>
                  </a:lnTo>
                  <a:lnTo>
                    <a:pt x="46" y="206"/>
                  </a:lnTo>
                  <a:lnTo>
                    <a:pt x="25" y="144"/>
                  </a:lnTo>
                  <a:lnTo>
                    <a:pt x="13" y="107"/>
                  </a:lnTo>
                  <a:lnTo>
                    <a:pt x="4" y="70"/>
                  </a:lnTo>
                  <a:lnTo>
                    <a:pt x="0" y="3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391400" y="6208068"/>
            <a:ext cx="14478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Begin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39082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3" name="Table 10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90796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65760" y="304800"/>
            <a:ext cx="8686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Objectives:</a:t>
            </a:r>
            <a:endParaRPr lang="en-US" sz="40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5760" y="1143000"/>
            <a:ext cx="8534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Upon completion of this section, you should be able </a:t>
            </a:r>
            <a:r>
              <a:rPr lang="en-US" sz="28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to:</a:t>
            </a:r>
          </a:p>
          <a:p>
            <a:pPr>
              <a:defRPr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  <a:cs typeface="Arial" charset="0"/>
            </a:endParaRPr>
          </a:p>
          <a:p>
            <a:pPr marL="285750" indent="-285750">
              <a:buBlip>
                <a:blip r:embed="rId2"/>
              </a:buBlip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Understand </a:t>
            </a: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the role of GPOs and IDNs in the contracting 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process</a:t>
            </a:r>
          </a:p>
          <a:p>
            <a:pPr marL="285750" indent="-285750">
              <a:buBlip>
                <a:blip r:embed="rId2"/>
              </a:buBlip>
              <a:defRPr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lvl="1" indent="-285750">
              <a:buFontTx/>
              <a:buBlip>
                <a:blip r:embed="rId2"/>
              </a:buBlip>
              <a:defRPr/>
            </a:pP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Understand Surgical Solutions process to obtain a GPO 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agreement</a:t>
            </a:r>
          </a:p>
          <a:p>
            <a:pPr marL="285750" lvl="1" indent="-285750">
              <a:buFontTx/>
              <a:buBlip>
                <a:blip r:embed="rId2"/>
              </a:buBlip>
              <a:defRPr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lvl="1" indent="-285750">
              <a:buFontTx/>
              <a:buBlip>
                <a:blip r:embed="rId2"/>
              </a:buBlip>
              <a:defRPr/>
            </a:pP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Be able to decipher a GPO agreement based on 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Quick Facts</a:t>
            </a:r>
          </a:p>
          <a:p>
            <a:pPr marL="285750" lvl="1" indent="-285750">
              <a:buFontTx/>
              <a:buBlip>
                <a:blip r:embed="rId2"/>
              </a:buBlip>
              <a:defRPr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lvl="1" indent="-285750">
              <a:buFontTx/>
              <a:buBlip>
                <a:blip r:embed="rId2"/>
              </a:buBlip>
              <a:defRPr/>
            </a:pP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Know where to locate GPO agreement 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information</a:t>
            </a:r>
          </a:p>
          <a:p>
            <a:pPr marL="285750" lvl="1" indent="-285750">
              <a:buFontTx/>
              <a:buBlip>
                <a:blip r:embed="rId2"/>
              </a:buBlip>
              <a:defRPr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lvl="1" indent="-285750">
              <a:buFontTx/>
              <a:buBlip>
                <a:blip r:embed="rId2"/>
              </a:buBlip>
              <a:defRPr/>
            </a:pP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pitchFamily="34" charset="0"/>
              </a:rPr>
              <a:t>Understand where to obtain GPO information about your accounts</a:t>
            </a:r>
          </a:p>
          <a:p>
            <a:pPr marL="285750" indent="-285750">
              <a:buFontTx/>
              <a:buBlip>
                <a:blip r:embed="rId2"/>
              </a:buBlip>
              <a:defRPr/>
            </a:pPr>
            <a:endParaRPr lang="en-US" sz="2400" b="1" dirty="0">
              <a:solidFill>
                <a:srgbClr val="FFFFFF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0" name="TextBox 89">
            <a:hlinkClick r:id="rId3" action="ppaction://hlinksldjump"/>
          </p:cNvPr>
          <p:cNvSpPr txBox="1"/>
          <p:nvPr/>
        </p:nvSpPr>
        <p:spPr>
          <a:xfrm>
            <a:off x="7391400" y="6208068"/>
            <a:ext cx="14478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Next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70539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75976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81000" y="304800"/>
            <a:ext cx="861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GPO </a:t>
            </a:r>
          </a:p>
          <a:p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(Group Purchasing organization)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0"/>
            <a:ext cx="861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IDN </a:t>
            </a:r>
          </a:p>
          <a:p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(Integrated Delivery Network)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548" y="1918493"/>
            <a:ext cx="2431852" cy="2563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1000" y="1410661"/>
            <a:ext cx="56097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hangingPunct="0">
              <a:buClr>
                <a:srgbClr val="003878"/>
              </a:buClr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An </a:t>
            </a:r>
            <a:r>
              <a:rPr lang="en-US" sz="2000" b="1" dirty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organization created to help hospitals and other providers pool their purchasing power to secure significant discounts on virtually all medical and other hospital supplies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.</a:t>
            </a:r>
            <a:endParaRPr lang="en-US" sz="20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0" y="4233208"/>
            <a:ext cx="56097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eaLnBrk="0" hangingPunct="0">
              <a:buClr>
                <a:srgbClr val="003878"/>
              </a:buClr>
              <a:buFontTx/>
              <a:buBlip>
                <a:blip r:embed="rId3"/>
              </a:buBlip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  <a:cs typeface="Arial" charset="0"/>
              </a:rPr>
              <a:t>A network of facilities and providers working together to offer a continuum of care to a specific market or geographic area (also referred to IHN-integrated healthcare network).</a:t>
            </a:r>
          </a:p>
          <a:p>
            <a:pPr marL="285750" indent="-285750" eaLnBrk="0" hangingPunct="0">
              <a:buClr>
                <a:srgbClr val="003878"/>
              </a:buClr>
              <a:buFontTx/>
              <a:buBlip>
                <a:blip r:embed="rId3"/>
              </a:buBlip>
            </a:pPr>
            <a:endParaRPr lang="en-US" sz="2000" dirty="0">
              <a:solidFill>
                <a:srgbClr val="FFFFFF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7391400" y="6208068"/>
            <a:ext cx="14478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Next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>
            <a:off x="145021" y="6115735"/>
            <a:ext cx="2217179" cy="646331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7EAFB"/>
                </a:solidFill>
                <a:latin typeface="Trajan Pro" pitchFamily="18" charset="0"/>
              </a:rPr>
              <a:t>Learn More about GPOS</a:t>
            </a:r>
            <a:endParaRPr lang="en-US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2514600" y="6115734"/>
            <a:ext cx="2217179" cy="646331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7EAFB"/>
                </a:solidFill>
                <a:latin typeface="Trajan Pro" pitchFamily="18" charset="0"/>
              </a:rPr>
              <a:t>Learn more about IDNs</a:t>
            </a:r>
            <a:endParaRPr lang="en-US" dirty="0">
              <a:solidFill>
                <a:srgbClr val="C7EAFB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8697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28392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276600" y="2133600"/>
            <a:ext cx="2514600" cy="1200329"/>
          </a:xfrm>
          <a:prstGeom prst="round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276600" y="3738266"/>
            <a:ext cx="2514600" cy="1200329"/>
          </a:xfrm>
          <a:prstGeom prst="round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04800" y="3738265"/>
            <a:ext cx="2514600" cy="1200329"/>
          </a:xfrm>
          <a:prstGeom prst="round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48400" y="3738266"/>
            <a:ext cx="2514600" cy="1200329"/>
          </a:xfrm>
          <a:prstGeom prst="round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78542" y="304800"/>
            <a:ext cx="861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GPO </a:t>
            </a:r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(group Purchasing Organization) 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hlinkClick r:id="rId2" action="ppaction://hlinksldjump"/>
          </p:cNvPr>
          <p:cNvSpPr txBox="1"/>
          <p:nvPr/>
        </p:nvSpPr>
        <p:spPr>
          <a:xfrm>
            <a:off x="7315200" y="6208068"/>
            <a:ext cx="15240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Return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62665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sz="24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A GPO negotiates pricing and contracts on behalf of its members with the objective of lowering overall costs.</a:t>
            </a:r>
            <a:endParaRPr lang="en-US" sz="2400" b="1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749988"/>
            <a:ext cx="2110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b="1" dirty="0" smtClean="0">
                <a:solidFill>
                  <a:srgbClr val="003878"/>
                </a:solidFill>
                <a:latin typeface="Garamond" panose="02020404030301010803" pitchFamily="18" charset="0"/>
              </a:rPr>
              <a:t>Hospitals pay the GPO an annual fee to negotiate on their behalf</a:t>
            </a:r>
            <a:endParaRPr lang="en-US" b="1" dirty="0">
              <a:solidFill>
                <a:srgbClr val="003878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8400" y="3738266"/>
            <a:ext cx="251460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b="1" dirty="0" smtClean="0">
                <a:solidFill>
                  <a:srgbClr val="003878"/>
                </a:solidFill>
                <a:latin typeface="Garamond" panose="02020404030301010803" pitchFamily="18" charset="0"/>
              </a:rPr>
              <a:t>Manufacturers pay the GPO a fee to market their agreements to the hospitals</a:t>
            </a:r>
            <a:endParaRPr lang="en-US" b="1" dirty="0">
              <a:solidFill>
                <a:srgbClr val="003878"/>
              </a:solidFill>
              <a:latin typeface="Garamond" panose="020204040303010108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43524" y="4046041"/>
            <a:ext cx="2180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sz="3200" b="1" dirty="0" smtClean="0">
                <a:solidFill>
                  <a:srgbClr val="003878"/>
                </a:solidFill>
                <a:latin typeface="Garamond" panose="02020404030301010803" pitchFamily="18" charset="0"/>
              </a:rPr>
              <a:t>GPO</a:t>
            </a:r>
            <a:endParaRPr lang="en-US" sz="3200" b="1" dirty="0">
              <a:solidFill>
                <a:srgbClr val="003878"/>
              </a:solidFill>
              <a:latin typeface="Garamond" panose="02020404030301010803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6600" y="2133601"/>
            <a:ext cx="251460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b="1" dirty="0" smtClean="0">
                <a:solidFill>
                  <a:srgbClr val="003878"/>
                </a:solidFill>
                <a:latin typeface="Garamond" panose="02020404030301010803" pitchFamily="18" charset="0"/>
              </a:rPr>
              <a:t>Large IDNs and Systems are typically the owners of the GPOs</a:t>
            </a:r>
            <a:endParaRPr lang="en-US" b="1" dirty="0">
              <a:solidFill>
                <a:srgbClr val="003878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19400" y="4193034"/>
            <a:ext cx="304800" cy="314235"/>
          </a:xfrm>
          <a:prstGeom prst="rightArrow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flipH="1">
            <a:off x="5943600" y="4193034"/>
            <a:ext cx="304800" cy="314235"/>
          </a:xfrm>
          <a:prstGeom prst="rightArrow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5400000">
            <a:off x="4381500" y="3329213"/>
            <a:ext cx="304800" cy="314235"/>
          </a:xfrm>
          <a:prstGeom prst="rightArrow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206254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rgbClr val="003878"/>
              </a:buClr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As the GPO’s membership expands,  its ability to leverage purchasing power decreases.</a:t>
            </a: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42104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37179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81000" y="304800"/>
            <a:ext cx="861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IDN </a:t>
            </a:r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(Integrated Delivery Network)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961" y="1143000"/>
            <a:ext cx="79764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3878"/>
              </a:buClr>
              <a:buBlip>
                <a:blip r:embed="rId2"/>
              </a:buBlip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Developed in the early 1980s, IDNs emerged to address common concerns like capitation, excess capacity, decreased margins, and complaints from patients regarding access</a:t>
            </a:r>
          </a:p>
          <a:p>
            <a:pPr marL="285750" indent="-285750">
              <a:buClr>
                <a:srgbClr val="003878"/>
              </a:buClr>
              <a:buBlip>
                <a:blip r:embed="rId2"/>
              </a:buBlip>
            </a:pPr>
            <a:endParaRPr lang="en-US" sz="2000" b="1" dirty="0" smtClean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marL="285750" indent="-285750">
              <a:buClr>
                <a:srgbClr val="003878"/>
              </a:buClr>
              <a:buBlip>
                <a:blip r:embed="rId2"/>
              </a:buBlip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Includes many types of associations across the continuum of care and one network may include a short- and long-term hospital, HMO, PHO, PPO, home health agency, and hospice services. </a:t>
            </a:r>
          </a:p>
          <a:p>
            <a:pPr marL="285750" indent="-285750">
              <a:buClr>
                <a:srgbClr val="003878"/>
              </a:buClr>
              <a:buBlip>
                <a:blip r:embed="rId2"/>
              </a:buBlip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pPr marL="285750" indent="-285750">
              <a:buClr>
                <a:srgbClr val="003878"/>
              </a:buClr>
              <a:buBlip>
                <a:blip r:embed="rId2"/>
              </a:buBlip>
            </a:pP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Examples: Kaiser, Tenet, Partners Health System, IHC, UPMC, </a:t>
            </a:r>
            <a:r>
              <a:rPr lang="en-US" sz="2000" b="1" dirty="0" err="1" smtClean="0">
                <a:solidFill>
                  <a:srgbClr val="FFFFFF"/>
                </a:solidFill>
                <a:latin typeface="Garamond" panose="02020404030301010803" pitchFamily="18" charset="0"/>
              </a:rPr>
              <a:t>Northshore</a:t>
            </a:r>
            <a:r>
              <a:rPr lang="en-US" sz="2000" b="1" dirty="0" smtClean="0">
                <a:solidFill>
                  <a:srgbClr val="FFFFFF"/>
                </a:solidFill>
                <a:latin typeface="Garamond" panose="02020404030301010803" pitchFamily="18" charset="0"/>
              </a:rPr>
              <a:t>/LIJ Health System</a:t>
            </a:r>
          </a:p>
          <a:p>
            <a:pPr marL="285750" indent="-285750" eaLnBrk="1" hangingPunct="1">
              <a:buClr>
                <a:srgbClr val="003878"/>
              </a:buClr>
              <a:buFontTx/>
              <a:buBlip>
                <a:blip r:embed="rId2"/>
              </a:buBlip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7315200" y="6208068"/>
            <a:ext cx="15240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Return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295400" y="3810000"/>
            <a:ext cx="5715000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508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3878"/>
              </a:buClr>
              <a:buFont typeface="Arial" pitchFamily="34" charset="0"/>
              <a:buNone/>
            </a:pPr>
            <a:endParaRPr lang="en-US" sz="2000" b="1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grpSp>
        <p:nvGrpSpPr>
          <p:cNvPr id="1077" name="Group 1076"/>
          <p:cNvGrpSpPr/>
          <p:nvPr/>
        </p:nvGrpSpPr>
        <p:grpSpPr>
          <a:xfrm flipH="1">
            <a:off x="4839442" y="4184967"/>
            <a:ext cx="2159000" cy="2673351"/>
            <a:chOff x="9985375" y="1898650"/>
            <a:chExt cx="2159000" cy="267335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1060113" y="2532063"/>
              <a:ext cx="400050" cy="469900"/>
            </a:xfrm>
            <a:custGeom>
              <a:avLst/>
              <a:gdLst>
                <a:gd name="T0" fmla="*/ 183 w 252"/>
                <a:gd name="T1" fmla="*/ 93 h 296"/>
                <a:gd name="T2" fmla="*/ 183 w 252"/>
                <a:gd name="T3" fmla="*/ 93 h 296"/>
                <a:gd name="T4" fmla="*/ 180 w 252"/>
                <a:gd name="T5" fmla="*/ 119 h 296"/>
                <a:gd name="T6" fmla="*/ 174 w 252"/>
                <a:gd name="T7" fmla="*/ 174 h 296"/>
                <a:gd name="T8" fmla="*/ 174 w 252"/>
                <a:gd name="T9" fmla="*/ 203 h 296"/>
                <a:gd name="T10" fmla="*/ 180 w 252"/>
                <a:gd name="T11" fmla="*/ 229 h 296"/>
                <a:gd name="T12" fmla="*/ 183 w 252"/>
                <a:gd name="T13" fmla="*/ 241 h 296"/>
                <a:gd name="T14" fmla="*/ 188 w 252"/>
                <a:gd name="T15" fmla="*/ 249 h 296"/>
                <a:gd name="T16" fmla="*/ 194 w 252"/>
                <a:gd name="T17" fmla="*/ 255 h 296"/>
                <a:gd name="T18" fmla="*/ 203 w 252"/>
                <a:gd name="T19" fmla="*/ 258 h 296"/>
                <a:gd name="T20" fmla="*/ 203 w 252"/>
                <a:gd name="T21" fmla="*/ 258 h 296"/>
                <a:gd name="T22" fmla="*/ 220 w 252"/>
                <a:gd name="T23" fmla="*/ 258 h 296"/>
                <a:gd name="T24" fmla="*/ 232 w 252"/>
                <a:gd name="T25" fmla="*/ 252 h 296"/>
                <a:gd name="T26" fmla="*/ 241 w 252"/>
                <a:gd name="T27" fmla="*/ 246 h 296"/>
                <a:gd name="T28" fmla="*/ 246 w 252"/>
                <a:gd name="T29" fmla="*/ 238 h 296"/>
                <a:gd name="T30" fmla="*/ 252 w 252"/>
                <a:gd name="T31" fmla="*/ 220 h 296"/>
                <a:gd name="T32" fmla="*/ 252 w 252"/>
                <a:gd name="T33" fmla="*/ 212 h 296"/>
                <a:gd name="T34" fmla="*/ 252 w 252"/>
                <a:gd name="T35" fmla="*/ 212 h 296"/>
                <a:gd name="T36" fmla="*/ 252 w 252"/>
                <a:gd name="T37" fmla="*/ 229 h 296"/>
                <a:gd name="T38" fmla="*/ 249 w 252"/>
                <a:gd name="T39" fmla="*/ 246 h 296"/>
                <a:gd name="T40" fmla="*/ 243 w 252"/>
                <a:gd name="T41" fmla="*/ 264 h 296"/>
                <a:gd name="T42" fmla="*/ 238 w 252"/>
                <a:gd name="T43" fmla="*/ 272 h 296"/>
                <a:gd name="T44" fmla="*/ 229 w 252"/>
                <a:gd name="T45" fmla="*/ 281 h 296"/>
                <a:gd name="T46" fmla="*/ 220 w 252"/>
                <a:gd name="T47" fmla="*/ 287 h 296"/>
                <a:gd name="T48" fmla="*/ 209 w 252"/>
                <a:gd name="T49" fmla="*/ 293 h 296"/>
                <a:gd name="T50" fmla="*/ 197 w 252"/>
                <a:gd name="T51" fmla="*/ 296 h 296"/>
                <a:gd name="T52" fmla="*/ 180 w 252"/>
                <a:gd name="T53" fmla="*/ 296 h 296"/>
                <a:gd name="T54" fmla="*/ 162 w 252"/>
                <a:gd name="T55" fmla="*/ 293 h 296"/>
                <a:gd name="T56" fmla="*/ 139 w 252"/>
                <a:gd name="T57" fmla="*/ 290 h 296"/>
                <a:gd name="T58" fmla="*/ 139 w 252"/>
                <a:gd name="T59" fmla="*/ 290 h 296"/>
                <a:gd name="T60" fmla="*/ 119 w 252"/>
                <a:gd name="T61" fmla="*/ 281 h 296"/>
                <a:gd name="T62" fmla="*/ 99 w 252"/>
                <a:gd name="T63" fmla="*/ 270 h 296"/>
                <a:gd name="T64" fmla="*/ 79 w 252"/>
                <a:gd name="T65" fmla="*/ 258 h 296"/>
                <a:gd name="T66" fmla="*/ 64 w 252"/>
                <a:gd name="T67" fmla="*/ 243 h 296"/>
                <a:gd name="T68" fmla="*/ 50 w 252"/>
                <a:gd name="T69" fmla="*/ 226 h 296"/>
                <a:gd name="T70" fmla="*/ 38 w 252"/>
                <a:gd name="T71" fmla="*/ 212 h 296"/>
                <a:gd name="T72" fmla="*/ 26 w 252"/>
                <a:gd name="T73" fmla="*/ 191 h 296"/>
                <a:gd name="T74" fmla="*/ 18 w 252"/>
                <a:gd name="T75" fmla="*/ 174 h 296"/>
                <a:gd name="T76" fmla="*/ 6 w 252"/>
                <a:gd name="T77" fmla="*/ 136 h 296"/>
                <a:gd name="T78" fmla="*/ 0 w 252"/>
                <a:gd name="T79" fmla="*/ 99 h 296"/>
                <a:gd name="T80" fmla="*/ 3 w 252"/>
                <a:gd name="T81" fmla="*/ 67 h 296"/>
                <a:gd name="T82" fmla="*/ 6 w 252"/>
                <a:gd name="T83" fmla="*/ 52 h 296"/>
                <a:gd name="T84" fmla="*/ 9 w 252"/>
                <a:gd name="T85" fmla="*/ 41 h 296"/>
                <a:gd name="T86" fmla="*/ 9 w 252"/>
                <a:gd name="T87" fmla="*/ 41 h 296"/>
                <a:gd name="T88" fmla="*/ 18 w 252"/>
                <a:gd name="T89" fmla="*/ 29 h 296"/>
                <a:gd name="T90" fmla="*/ 26 w 252"/>
                <a:gd name="T91" fmla="*/ 21 h 296"/>
                <a:gd name="T92" fmla="*/ 38 w 252"/>
                <a:gd name="T93" fmla="*/ 12 h 296"/>
                <a:gd name="T94" fmla="*/ 50 w 252"/>
                <a:gd name="T95" fmla="*/ 6 h 296"/>
                <a:gd name="T96" fmla="*/ 64 w 252"/>
                <a:gd name="T97" fmla="*/ 3 h 296"/>
                <a:gd name="T98" fmla="*/ 79 w 252"/>
                <a:gd name="T99" fmla="*/ 0 h 296"/>
                <a:gd name="T100" fmla="*/ 96 w 252"/>
                <a:gd name="T101" fmla="*/ 0 h 296"/>
                <a:gd name="T102" fmla="*/ 110 w 252"/>
                <a:gd name="T103" fmla="*/ 3 h 296"/>
                <a:gd name="T104" fmla="*/ 125 w 252"/>
                <a:gd name="T105" fmla="*/ 6 h 296"/>
                <a:gd name="T106" fmla="*/ 139 w 252"/>
                <a:gd name="T107" fmla="*/ 12 h 296"/>
                <a:gd name="T108" fmla="*/ 154 w 252"/>
                <a:gd name="T109" fmla="*/ 21 h 296"/>
                <a:gd name="T110" fmla="*/ 165 w 252"/>
                <a:gd name="T111" fmla="*/ 32 h 296"/>
                <a:gd name="T112" fmla="*/ 174 w 252"/>
                <a:gd name="T113" fmla="*/ 44 h 296"/>
                <a:gd name="T114" fmla="*/ 180 w 252"/>
                <a:gd name="T115" fmla="*/ 58 h 296"/>
                <a:gd name="T116" fmla="*/ 183 w 252"/>
                <a:gd name="T117" fmla="*/ 76 h 296"/>
                <a:gd name="T118" fmla="*/ 183 w 252"/>
                <a:gd name="T119" fmla="*/ 93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2" h="296">
                  <a:moveTo>
                    <a:pt x="183" y="93"/>
                  </a:moveTo>
                  <a:lnTo>
                    <a:pt x="183" y="93"/>
                  </a:lnTo>
                  <a:lnTo>
                    <a:pt x="180" y="119"/>
                  </a:lnTo>
                  <a:lnTo>
                    <a:pt x="174" y="174"/>
                  </a:lnTo>
                  <a:lnTo>
                    <a:pt x="174" y="203"/>
                  </a:lnTo>
                  <a:lnTo>
                    <a:pt x="180" y="229"/>
                  </a:lnTo>
                  <a:lnTo>
                    <a:pt x="183" y="241"/>
                  </a:lnTo>
                  <a:lnTo>
                    <a:pt x="188" y="249"/>
                  </a:lnTo>
                  <a:lnTo>
                    <a:pt x="194" y="255"/>
                  </a:lnTo>
                  <a:lnTo>
                    <a:pt x="203" y="258"/>
                  </a:lnTo>
                  <a:lnTo>
                    <a:pt x="203" y="258"/>
                  </a:lnTo>
                  <a:lnTo>
                    <a:pt x="220" y="258"/>
                  </a:lnTo>
                  <a:lnTo>
                    <a:pt x="232" y="252"/>
                  </a:lnTo>
                  <a:lnTo>
                    <a:pt x="241" y="246"/>
                  </a:lnTo>
                  <a:lnTo>
                    <a:pt x="246" y="238"/>
                  </a:lnTo>
                  <a:lnTo>
                    <a:pt x="252" y="220"/>
                  </a:lnTo>
                  <a:lnTo>
                    <a:pt x="252" y="212"/>
                  </a:lnTo>
                  <a:lnTo>
                    <a:pt x="252" y="212"/>
                  </a:lnTo>
                  <a:lnTo>
                    <a:pt x="252" y="229"/>
                  </a:lnTo>
                  <a:lnTo>
                    <a:pt x="249" y="246"/>
                  </a:lnTo>
                  <a:lnTo>
                    <a:pt x="243" y="264"/>
                  </a:lnTo>
                  <a:lnTo>
                    <a:pt x="238" y="272"/>
                  </a:lnTo>
                  <a:lnTo>
                    <a:pt x="229" y="281"/>
                  </a:lnTo>
                  <a:lnTo>
                    <a:pt x="220" y="287"/>
                  </a:lnTo>
                  <a:lnTo>
                    <a:pt x="209" y="293"/>
                  </a:lnTo>
                  <a:lnTo>
                    <a:pt x="197" y="296"/>
                  </a:lnTo>
                  <a:lnTo>
                    <a:pt x="180" y="296"/>
                  </a:lnTo>
                  <a:lnTo>
                    <a:pt x="162" y="293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19" y="281"/>
                  </a:lnTo>
                  <a:lnTo>
                    <a:pt x="99" y="270"/>
                  </a:lnTo>
                  <a:lnTo>
                    <a:pt x="79" y="258"/>
                  </a:lnTo>
                  <a:lnTo>
                    <a:pt x="64" y="243"/>
                  </a:lnTo>
                  <a:lnTo>
                    <a:pt x="50" y="226"/>
                  </a:lnTo>
                  <a:lnTo>
                    <a:pt x="38" y="212"/>
                  </a:lnTo>
                  <a:lnTo>
                    <a:pt x="26" y="191"/>
                  </a:lnTo>
                  <a:lnTo>
                    <a:pt x="18" y="174"/>
                  </a:lnTo>
                  <a:lnTo>
                    <a:pt x="6" y="136"/>
                  </a:lnTo>
                  <a:lnTo>
                    <a:pt x="0" y="99"/>
                  </a:lnTo>
                  <a:lnTo>
                    <a:pt x="3" y="67"/>
                  </a:lnTo>
                  <a:lnTo>
                    <a:pt x="6" y="5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8" y="29"/>
                  </a:lnTo>
                  <a:lnTo>
                    <a:pt x="26" y="21"/>
                  </a:lnTo>
                  <a:lnTo>
                    <a:pt x="38" y="12"/>
                  </a:lnTo>
                  <a:lnTo>
                    <a:pt x="50" y="6"/>
                  </a:lnTo>
                  <a:lnTo>
                    <a:pt x="64" y="3"/>
                  </a:lnTo>
                  <a:lnTo>
                    <a:pt x="79" y="0"/>
                  </a:lnTo>
                  <a:lnTo>
                    <a:pt x="96" y="0"/>
                  </a:lnTo>
                  <a:lnTo>
                    <a:pt x="110" y="3"/>
                  </a:lnTo>
                  <a:lnTo>
                    <a:pt x="125" y="6"/>
                  </a:lnTo>
                  <a:lnTo>
                    <a:pt x="139" y="12"/>
                  </a:lnTo>
                  <a:lnTo>
                    <a:pt x="154" y="21"/>
                  </a:lnTo>
                  <a:lnTo>
                    <a:pt x="165" y="32"/>
                  </a:lnTo>
                  <a:lnTo>
                    <a:pt x="174" y="44"/>
                  </a:lnTo>
                  <a:lnTo>
                    <a:pt x="180" y="58"/>
                  </a:lnTo>
                  <a:lnTo>
                    <a:pt x="183" y="76"/>
                  </a:lnTo>
                  <a:lnTo>
                    <a:pt x="183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11060113" y="2532063"/>
              <a:ext cx="400050" cy="469900"/>
            </a:xfrm>
            <a:custGeom>
              <a:avLst/>
              <a:gdLst>
                <a:gd name="T0" fmla="*/ 183 w 252"/>
                <a:gd name="T1" fmla="*/ 93 h 296"/>
                <a:gd name="T2" fmla="*/ 183 w 252"/>
                <a:gd name="T3" fmla="*/ 93 h 296"/>
                <a:gd name="T4" fmla="*/ 180 w 252"/>
                <a:gd name="T5" fmla="*/ 119 h 296"/>
                <a:gd name="T6" fmla="*/ 174 w 252"/>
                <a:gd name="T7" fmla="*/ 174 h 296"/>
                <a:gd name="T8" fmla="*/ 174 w 252"/>
                <a:gd name="T9" fmla="*/ 203 h 296"/>
                <a:gd name="T10" fmla="*/ 180 w 252"/>
                <a:gd name="T11" fmla="*/ 229 h 296"/>
                <a:gd name="T12" fmla="*/ 183 w 252"/>
                <a:gd name="T13" fmla="*/ 241 h 296"/>
                <a:gd name="T14" fmla="*/ 188 w 252"/>
                <a:gd name="T15" fmla="*/ 249 h 296"/>
                <a:gd name="T16" fmla="*/ 194 w 252"/>
                <a:gd name="T17" fmla="*/ 255 h 296"/>
                <a:gd name="T18" fmla="*/ 203 w 252"/>
                <a:gd name="T19" fmla="*/ 258 h 296"/>
                <a:gd name="T20" fmla="*/ 203 w 252"/>
                <a:gd name="T21" fmla="*/ 258 h 296"/>
                <a:gd name="T22" fmla="*/ 220 w 252"/>
                <a:gd name="T23" fmla="*/ 258 h 296"/>
                <a:gd name="T24" fmla="*/ 232 w 252"/>
                <a:gd name="T25" fmla="*/ 252 h 296"/>
                <a:gd name="T26" fmla="*/ 241 w 252"/>
                <a:gd name="T27" fmla="*/ 246 h 296"/>
                <a:gd name="T28" fmla="*/ 246 w 252"/>
                <a:gd name="T29" fmla="*/ 238 h 296"/>
                <a:gd name="T30" fmla="*/ 252 w 252"/>
                <a:gd name="T31" fmla="*/ 220 h 296"/>
                <a:gd name="T32" fmla="*/ 252 w 252"/>
                <a:gd name="T33" fmla="*/ 212 h 296"/>
                <a:gd name="T34" fmla="*/ 252 w 252"/>
                <a:gd name="T35" fmla="*/ 212 h 296"/>
                <a:gd name="T36" fmla="*/ 252 w 252"/>
                <a:gd name="T37" fmla="*/ 229 h 296"/>
                <a:gd name="T38" fmla="*/ 249 w 252"/>
                <a:gd name="T39" fmla="*/ 246 h 296"/>
                <a:gd name="T40" fmla="*/ 243 w 252"/>
                <a:gd name="T41" fmla="*/ 264 h 296"/>
                <a:gd name="T42" fmla="*/ 238 w 252"/>
                <a:gd name="T43" fmla="*/ 272 h 296"/>
                <a:gd name="T44" fmla="*/ 229 w 252"/>
                <a:gd name="T45" fmla="*/ 281 h 296"/>
                <a:gd name="T46" fmla="*/ 220 w 252"/>
                <a:gd name="T47" fmla="*/ 287 h 296"/>
                <a:gd name="T48" fmla="*/ 209 w 252"/>
                <a:gd name="T49" fmla="*/ 293 h 296"/>
                <a:gd name="T50" fmla="*/ 197 w 252"/>
                <a:gd name="T51" fmla="*/ 296 h 296"/>
                <a:gd name="T52" fmla="*/ 180 w 252"/>
                <a:gd name="T53" fmla="*/ 296 h 296"/>
                <a:gd name="T54" fmla="*/ 162 w 252"/>
                <a:gd name="T55" fmla="*/ 293 h 296"/>
                <a:gd name="T56" fmla="*/ 139 w 252"/>
                <a:gd name="T57" fmla="*/ 290 h 296"/>
                <a:gd name="T58" fmla="*/ 139 w 252"/>
                <a:gd name="T59" fmla="*/ 290 h 296"/>
                <a:gd name="T60" fmla="*/ 119 w 252"/>
                <a:gd name="T61" fmla="*/ 281 h 296"/>
                <a:gd name="T62" fmla="*/ 99 w 252"/>
                <a:gd name="T63" fmla="*/ 270 h 296"/>
                <a:gd name="T64" fmla="*/ 79 w 252"/>
                <a:gd name="T65" fmla="*/ 258 h 296"/>
                <a:gd name="T66" fmla="*/ 64 w 252"/>
                <a:gd name="T67" fmla="*/ 243 h 296"/>
                <a:gd name="T68" fmla="*/ 50 w 252"/>
                <a:gd name="T69" fmla="*/ 226 h 296"/>
                <a:gd name="T70" fmla="*/ 38 w 252"/>
                <a:gd name="T71" fmla="*/ 212 h 296"/>
                <a:gd name="T72" fmla="*/ 26 w 252"/>
                <a:gd name="T73" fmla="*/ 191 h 296"/>
                <a:gd name="T74" fmla="*/ 18 w 252"/>
                <a:gd name="T75" fmla="*/ 174 h 296"/>
                <a:gd name="T76" fmla="*/ 6 w 252"/>
                <a:gd name="T77" fmla="*/ 136 h 296"/>
                <a:gd name="T78" fmla="*/ 0 w 252"/>
                <a:gd name="T79" fmla="*/ 99 h 296"/>
                <a:gd name="T80" fmla="*/ 3 w 252"/>
                <a:gd name="T81" fmla="*/ 67 h 296"/>
                <a:gd name="T82" fmla="*/ 6 w 252"/>
                <a:gd name="T83" fmla="*/ 52 h 296"/>
                <a:gd name="T84" fmla="*/ 9 w 252"/>
                <a:gd name="T85" fmla="*/ 41 h 296"/>
                <a:gd name="T86" fmla="*/ 9 w 252"/>
                <a:gd name="T87" fmla="*/ 41 h 296"/>
                <a:gd name="T88" fmla="*/ 18 w 252"/>
                <a:gd name="T89" fmla="*/ 29 h 296"/>
                <a:gd name="T90" fmla="*/ 26 w 252"/>
                <a:gd name="T91" fmla="*/ 21 h 296"/>
                <a:gd name="T92" fmla="*/ 38 w 252"/>
                <a:gd name="T93" fmla="*/ 12 h 296"/>
                <a:gd name="T94" fmla="*/ 50 w 252"/>
                <a:gd name="T95" fmla="*/ 6 h 296"/>
                <a:gd name="T96" fmla="*/ 64 w 252"/>
                <a:gd name="T97" fmla="*/ 3 h 296"/>
                <a:gd name="T98" fmla="*/ 79 w 252"/>
                <a:gd name="T99" fmla="*/ 0 h 296"/>
                <a:gd name="T100" fmla="*/ 96 w 252"/>
                <a:gd name="T101" fmla="*/ 0 h 296"/>
                <a:gd name="T102" fmla="*/ 110 w 252"/>
                <a:gd name="T103" fmla="*/ 3 h 296"/>
                <a:gd name="T104" fmla="*/ 125 w 252"/>
                <a:gd name="T105" fmla="*/ 6 h 296"/>
                <a:gd name="T106" fmla="*/ 139 w 252"/>
                <a:gd name="T107" fmla="*/ 12 h 296"/>
                <a:gd name="T108" fmla="*/ 154 w 252"/>
                <a:gd name="T109" fmla="*/ 21 h 296"/>
                <a:gd name="T110" fmla="*/ 165 w 252"/>
                <a:gd name="T111" fmla="*/ 32 h 296"/>
                <a:gd name="T112" fmla="*/ 174 w 252"/>
                <a:gd name="T113" fmla="*/ 44 h 296"/>
                <a:gd name="T114" fmla="*/ 180 w 252"/>
                <a:gd name="T115" fmla="*/ 58 h 296"/>
                <a:gd name="T116" fmla="*/ 183 w 252"/>
                <a:gd name="T117" fmla="*/ 76 h 296"/>
                <a:gd name="T118" fmla="*/ 183 w 252"/>
                <a:gd name="T119" fmla="*/ 93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2" h="296">
                  <a:moveTo>
                    <a:pt x="183" y="93"/>
                  </a:moveTo>
                  <a:lnTo>
                    <a:pt x="183" y="93"/>
                  </a:lnTo>
                  <a:lnTo>
                    <a:pt x="180" y="119"/>
                  </a:lnTo>
                  <a:lnTo>
                    <a:pt x="174" y="174"/>
                  </a:lnTo>
                  <a:lnTo>
                    <a:pt x="174" y="203"/>
                  </a:lnTo>
                  <a:lnTo>
                    <a:pt x="180" y="229"/>
                  </a:lnTo>
                  <a:lnTo>
                    <a:pt x="183" y="241"/>
                  </a:lnTo>
                  <a:lnTo>
                    <a:pt x="188" y="249"/>
                  </a:lnTo>
                  <a:lnTo>
                    <a:pt x="194" y="255"/>
                  </a:lnTo>
                  <a:lnTo>
                    <a:pt x="203" y="258"/>
                  </a:lnTo>
                  <a:lnTo>
                    <a:pt x="203" y="258"/>
                  </a:lnTo>
                  <a:lnTo>
                    <a:pt x="220" y="258"/>
                  </a:lnTo>
                  <a:lnTo>
                    <a:pt x="232" y="252"/>
                  </a:lnTo>
                  <a:lnTo>
                    <a:pt x="241" y="246"/>
                  </a:lnTo>
                  <a:lnTo>
                    <a:pt x="246" y="238"/>
                  </a:lnTo>
                  <a:lnTo>
                    <a:pt x="252" y="220"/>
                  </a:lnTo>
                  <a:lnTo>
                    <a:pt x="252" y="212"/>
                  </a:lnTo>
                  <a:lnTo>
                    <a:pt x="252" y="212"/>
                  </a:lnTo>
                  <a:lnTo>
                    <a:pt x="252" y="229"/>
                  </a:lnTo>
                  <a:lnTo>
                    <a:pt x="249" y="246"/>
                  </a:lnTo>
                  <a:lnTo>
                    <a:pt x="243" y="264"/>
                  </a:lnTo>
                  <a:lnTo>
                    <a:pt x="238" y="272"/>
                  </a:lnTo>
                  <a:lnTo>
                    <a:pt x="229" y="281"/>
                  </a:lnTo>
                  <a:lnTo>
                    <a:pt x="220" y="287"/>
                  </a:lnTo>
                  <a:lnTo>
                    <a:pt x="209" y="293"/>
                  </a:lnTo>
                  <a:lnTo>
                    <a:pt x="197" y="296"/>
                  </a:lnTo>
                  <a:lnTo>
                    <a:pt x="180" y="296"/>
                  </a:lnTo>
                  <a:lnTo>
                    <a:pt x="162" y="293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19" y="281"/>
                  </a:lnTo>
                  <a:lnTo>
                    <a:pt x="99" y="270"/>
                  </a:lnTo>
                  <a:lnTo>
                    <a:pt x="79" y="258"/>
                  </a:lnTo>
                  <a:lnTo>
                    <a:pt x="64" y="243"/>
                  </a:lnTo>
                  <a:lnTo>
                    <a:pt x="50" y="226"/>
                  </a:lnTo>
                  <a:lnTo>
                    <a:pt x="38" y="212"/>
                  </a:lnTo>
                  <a:lnTo>
                    <a:pt x="26" y="191"/>
                  </a:lnTo>
                  <a:lnTo>
                    <a:pt x="18" y="174"/>
                  </a:lnTo>
                  <a:lnTo>
                    <a:pt x="6" y="136"/>
                  </a:lnTo>
                  <a:lnTo>
                    <a:pt x="0" y="99"/>
                  </a:lnTo>
                  <a:lnTo>
                    <a:pt x="3" y="67"/>
                  </a:lnTo>
                  <a:lnTo>
                    <a:pt x="6" y="5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8" y="29"/>
                  </a:lnTo>
                  <a:lnTo>
                    <a:pt x="26" y="21"/>
                  </a:lnTo>
                  <a:lnTo>
                    <a:pt x="38" y="12"/>
                  </a:lnTo>
                  <a:lnTo>
                    <a:pt x="50" y="6"/>
                  </a:lnTo>
                  <a:lnTo>
                    <a:pt x="64" y="3"/>
                  </a:lnTo>
                  <a:lnTo>
                    <a:pt x="79" y="0"/>
                  </a:lnTo>
                  <a:lnTo>
                    <a:pt x="96" y="0"/>
                  </a:lnTo>
                  <a:lnTo>
                    <a:pt x="110" y="3"/>
                  </a:lnTo>
                  <a:lnTo>
                    <a:pt x="125" y="6"/>
                  </a:lnTo>
                  <a:lnTo>
                    <a:pt x="139" y="12"/>
                  </a:lnTo>
                  <a:lnTo>
                    <a:pt x="154" y="21"/>
                  </a:lnTo>
                  <a:lnTo>
                    <a:pt x="165" y="32"/>
                  </a:lnTo>
                  <a:lnTo>
                    <a:pt x="174" y="44"/>
                  </a:lnTo>
                  <a:lnTo>
                    <a:pt x="180" y="58"/>
                  </a:lnTo>
                  <a:lnTo>
                    <a:pt x="183" y="76"/>
                  </a:lnTo>
                  <a:lnTo>
                    <a:pt x="183" y="9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10487025" y="2114550"/>
              <a:ext cx="657225" cy="987425"/>
            </a:xfrm>
            <a:custGeom>
              <a:avLst/>
              <a:gdLst>
                <a:gd name="T0" fmla="*/ 182 w 414"/>
                <a:gd name="T1" fmla="*/ 69 h 622"/>
                <a:gd name="T2" fmla="*/ 153 w 414"/>
                <a:gd name="T3" fmla="*/ 104 h 622"/>
                <a:gd name="T4" fmla="*/ 124 w 414"/>
                <a:gd name="T5" fmla="*/ 165 h 622"/>
                <a:gd name="T6" fmla="*/ 101 w 414"/>
                <a:gd name="T7" fmla="*/ 255 h 622"/>
                <a:gd name="T8" fmla="*/ 95 w 414"/>
                <a:gd name="T9" fmla="*/ 313 h 622"/>
                <a:gd name="T10" fmla="*/ 95 w 414"/>
                <a:gd name="T11" fmla="*/ 420 h 622"/>
                <a:gd name="T12" fmla="*/ 84 w 414"/>
                <a:gd name="T13" fmla="*/ 501 h 622"/>
                <a:gd name="T14" fmla="*/ 72 w 414"/>
                <a:gd name="T15" fmla="*/ 530 h 622"/>
                <a:gd name="T16" fmla="*/ 55 w 414"/>
                <a:gd name="T17" fmla="*/ 550 h 622"/>
                <a:gd name="T18" fmla="*/ 32 w 414"/>
                <a:gd name="T19" fmla="*/ 564 h 622"/>
                <a:gd name="T20" fmla="*/ 0 w 414"/>
                <a:gd name="T21" fmla="*/ 570 h 622"/>
                <a:gd name="T22" fmla="*/ 6 w 414"/>
                <a:gd name="T23" fmla="*/ 570 h 622"/>
                <a:gd name="T24" fmla="*/ 37 w 414"/>
                <a:gd name="T25" fmla="*/ 567 h 622"/>
                <a:gd name="T26" fmla="*/ 61 w 414"/>
                <a:gd name="T27" fmla="*/ 556 h 622"/>
                <a:gd name="T28" fmla="*/ 81 w 414"/>
                <a:gd name="T29" fmla="*/ 535 h 622"/>
                <a:gd name="T30" fmla="*/ 101 w 414"/>
                <a:gd name="T31" fmla="*/ 506 h 622"/>
                <a:gd name="T32" fmla="*/ 113 w 414"/>
                <a:gd name="T33" fmla="*/ 460 h 622"/>
                <a:gd name="T34" fmla="*/ 118 w 414"/>
                <a:gd name="T35" fmla="*/ 396 h 622"/>
                <a:gd name="T36" fmla="*/ 118 w 414"/>
                <a:gd name="T37" fmla="*/ 434 h 622"/>
                <a:gd name="T38" fmla="*/ 107 w 414"/>
                <a:gd name="T39" fmla="*/ 512 h 622"/>
                <a:gd name="T40" fmla="*/ 92 w 414"/>
                <a:gd name="T41" fmla="*/ 553 h 622"/>
                <a:gd name="T42" fmla="*/ 72 w 414"/>
                <a:gd name="T43" fmla="*/ 588 h 622"/>
                <a:gd name="T44" fmla="*/ 46 w 414"/>
                <a:gd name="T45" fmla="*/ 611 h 622"/>
                <a:gd name="T46" fmla="*/ 6 w 414"/>
                <a:gd name="T47" fmla="*/ 616 h 622"/>
                <a:gd name="T48" fmla="*/ 34 w 414"/>
                <a:gd name="T49" fmla="*/ 619 h 622"/>
                <a:gd name="T50" fmla="*/ 101 w 414"/>
                <a:gd name="T51" fmla="*/ 622 h 622"/>
                <a:gd name="T52" fmla="*/ 191 w 414"/>
                <a:gd name="T53" fmla="*/ 608 h 622"/>
                <a:gd name="T54" fmla="*/ 234 w 414"/>
                <a:gd name="T55" fmla="*/ 593 h 622"/>
                <a:gd name="T56" fmla="*/ 278 w 414"/>
                <a:gd name="T57" fmla="*/ 570 h 622"/>
                <a:gd name="T58" fmla="*/ 298 w 414"/>
                <a:gd name="T59" fmla="*/ 553 h 622"/>
                <a:gd name="T60" fmla="*/ 335 w 414"/>
                <a:gd name="T61" fmla="*/ 498 h 622"/>
                <a:gd name="T62" fmla="*/ 367 w 414"/>
                <a:gd name="T63" fmla="*/ 423 h 622"/>
                <a:gd name="T64" fmla="*/ 390 w 414"/>
                <a:gd name="T65" fmla="*/ 336 h 622"/>
                <a:gd name="T66" fmla="*/ 408 w 414"/>
                <a:gd name="T67" fmla="*/ 243 h 622"/>
                <a:gd name="T68" fmla="*/ 414 w 414"/>
                <a:gd name="T69" fmla="*/ 159 h 622"/>
                <a:gd name="T70" fmla="*/ 411 w 414"/>
                <a:gd name="T71" fmla="*/ 84 h 622"/>
                <a:gd name="T72" fmla="*/ 396 w 414"/>
                <a:gd name="T73" fmla="*/ 32 h 622"/>
                <a:gd name="T74" fmla="*/ 385 w 414"/>
                <a:gd name="T75" fmla="*/ 17 h 622"/>
                <a:gd name="T76" fmla="*/ 370 w 414"/>
                <a:gd name="T77" fmla="*/ 6 h 622"/>
                <a:gd name="T78" fmla="*/ 338 w 414"/>
                <a:gd name="T79" fmla="*/ 0 h 622"/>
                <a:gd name="T80" fmla="*/ 304 w 414"/>
                <a:gd name="T81" fmla="*/ 3 h 622"/>
                <a:gd name="T82" fmla="*/ 254 w 414"/>
                <a:gd name="T83" fmla="*/ 20 h 622"/>
                <a:gd name="T84" fmla="*/ 202 w 414"/>
                <a:gd name="T85" fmla="*/ 5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4" h="622">
                  <a:moveTo>
                    <a:pt x="182" y="69"/>
                  </a:moveTo>
                  <a:lnTo>
                    <a:pt x="182" y="69"/>
                  </a:lnTo>
                  <a:lnTo>
                    <a:pt x="168" y="84"/>
                  </a:lnTo>
                  <a:lnTo>
                    <a:pt x="153" y="104"/>
                  </a:lnTo>
                  <a:lnTo>
                    <a:pt x="139" y="130"/>
                  </a:lnTo>
                  <a:lnTo>
                    <a:pt x="124" y="165"/>
                  </a:lnTo>
                  <a:lnTo>
                    <a:pt x="110" y="205"/>
                  </a:lnTo>
                  <a:lnTo>
                    <a:pt x="101" y="255"/>
                  </a:lnTo>
                  <a:lnTo>
                    <a:pt x="98" y="284"/>
                  </a:lnTo>
                  <a:lnTo>
                    <a:pt x="95" y="313"/>
                  </a:lnTo>
                  <a:lnTo>
                    <a:pt x="95" y="313"/>
                  </a:lnTo>
                  <a:lnTo>
                    <a:pt x="95" y="420"/>
                  </a:lnTo>
                  <a:lnTo>
                    <a:pt x="92" y="463"/>
                  </a:lnTo>
                  <a:lnTo>
                    <a:pt x="84" y="501"/>
                  </a:lnTo>
                  <a:lnTo>
                    <a:pt x="78" y="515"/>
                  </a:lnTo>
                  <a:lnTo>
                    <a:pt x="72" y="530"/>
                  </a:lnTo>
                  <a:lnTo>
                    <a:pt x="66" y="541"/>
                  </a:lnTo>
                  <a:lnTo>
                    <a:pt x="55" y="550"/>
                  </a:lnTo>
                  <a:lnTo>
                    <a:pt x="46" y="559"/>
                  </a:lnTo>
                  <a:lnTo>
                    <a:pt x="32" y="564"/>
                  </a:lnTo>
                  <a:lnTo>
                    <a:pt x="17" y="567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6" y="570"/>
                  </a:lnTo>
                  <a:lnTo>
                    <a:pt x="20" y="570"/>
                  </a:lnTo>
                  <a:lnTo>
                    <a:pt x="37" y="567"/>
                  </a:lnTo>
                  <a:lnTo>
                    <a:pt x="49" y="561"/>
                  </a:lnTo>
                  <a:lnTo>
                    <a:pt x="61" y="556"/>
                  </a:lnTo>
                  <a:lnTo>
                    <a:pt x="72" y="547"/>
                  </a:lnTo>
                  <a:lnTo>
                    <a:pt x="81" y="535"/>
                  </a:lnTo>
                  <a:lnTo>
                    <a:pt x="92" y="524"/>
                  </a:lnTo>
                  <a:lnTo>
                    <a:pt x="101" y="506"/>
                  </a:lnTo>
                  <a:lnTo>
                    <a:pt x="107" y="486"/>
                  </a:lnTo>
                  <a:lnTo>
                    <a:pt x="113" y="460"/>
                  </a:lnTo>
                  <a:lnTo>
                    <a:pt x="118" y="431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434"/>
                  </a:lnTo>
                  <a:lnTo>
                    <a:pt x="113" y="469"/>
                  </a:lnTo>
                  <a:lnTo>
                    <a:pt x="107" y="512"/>
                  </a:lnTo>
                  <a:lnTo>
                    <a:pt x="101" y="533"/>
                  </a:lnTo>
                  <a:lnTo>
                    <a:pt x="92" y="553"/>
                  </a:lnTo>
                  <a:lnTo>
                    <a:pt x="84" y="570"/>
                  </a:lnTo>
                  <a:lnTo>
                    <a:pt x="72" y="588"/>
                  </a:lnTo>
                  <a:lnTo>
                    <a:pt x="61" y="602"/>
                  </a:lnTo>
                  <a:lnTo>
                    <a:pt x="46" y="611"/>
                  </a:lnTo>
                  <a:lnTo>
                    <a:pt x="29" y="616"/>
                  </a:lnTo>
                  <a:lnTo>
                    <a:pt x="6" y="616"/>
                  </a:lnTo>
                  <a:lnTo>
                    <a:pt x="6" y="616"/>
                  </a:lnTo>
                  <a:lnTo>
                    <a:pt x="34" y="619"/>
                  </a:lnTo>
                  <a:lnTo>
                    <a:pt x="63" y="622"/>
                  </a:lnTo>
                  <a:lnTo>
                    <a:pt x="101" y="622"/>
                  </a:lnTo>
                  <a:lnTo>
                    <a:pt x="144" y="616"/>
                  </a:lnTo>
                  <a:lnTo>
                    <a:pt x="191" y="608"/>
                  </a:lnTo>
                  <a:lnTo>
                    <a:pt x="211" y="602"/>
                  </a:lnTo>
                  <a:lnTo>
                    <a:pt x="234" y="593"/>
                  </a:lnTo>
                  <a:lnTo>
                    <a:pt x="257" y="585"/>
                  </a:lnTo>
                  <a:lnTo>
                    <a:pt x="278" y="570"/>
                  </a:lnTo>
                  <a:lnTo>
                    <a:pt x="278" y="570"/>
                  </a:lnTo>
                  <a:lnTo>
                    <a:pt x="298" y="553"/>
                  </a:lnTo>
                  <a:lnTo>
                    <a:pt x="318" y="530"/>
                  </a:lnTo>
                  <a:lnTo>
                    <a:pt x="335" y="498"/>
                  </a:lnTo>
                  <a:lnTo>
                    <a:pt x="350" y="463"/>
                  </a:lnTo>
                  <a:lnTo>
                    <a:pt x="367" y="423"/>
                  </a:lnTo>
                  <a:lnTo>
                    <a:pt x="379" y="379"/>
                  </a:lnTo>
                  <a:lnTo>
                    <a:pt x="390" y="336"/>
                  </a:lnTo>
                  <a:lnTo>
                    <a:pt x="399" y="289"/>
                  </a:lnTo>
                  <a:lnTo>
                    <a:pt x="408" y="243"/>
                  </a:lnTo>
                  <a:lnTo>
                    <a:pt x="411" y="200"/>
                  </a:lnTo>
                  <a:lnTo>
                    <a:pt x="414" y="159"/>
                  </a:lnTo>
                  <a:lnTo>
                    <a:pt x="414" y="119"/>
                  </a:lnTo>
                  <a:lnTo>
                    <a:pt x="411" y="84"/>
                  </a:lnTo>
                  <a:lnTo>
                    <a:pt x="405" y="55"/>
                  </a:lnTo>
                  <a:lnTo>
                    <a:pt x="396" y="32"/>
                  </a:lnTo>
                  <a:lnTo>
                    <a:pt x="390" y="23"/>
                  </a:lnTo>
                  <a:lnTo>
                    <a:pt x="385" y="17"/>
                  </a:lnTo>
                  <a:lnTo>
                    <a:pt x="385" y="17"/>
                  </a:lnTo>
                  <a:lnTo>
                    <a:pt x="370" y="6"/>
                  </a:lnTo>
                  <a:lnTo>
                    <a:pt x="353" y="0"/>
                  </a:lnTo>
                  <a:lnTo>
                    <a:pt x="338" y="0"/>
                  </a:lnTo>
                  <a:lnTo>
                    <a:pt x="321" y="0"/>
                  </a:lnTo>
                  <a:lnTo>
                    <a:pt x="304" y="3"/>
                  </a:lnTo>
                  <a:lnTo>
                    <a:pt x="286" y="6"/>
                  </a:lnTo>
                  <a:lnTo>
                    <a:pt x="254" y="20"/>
                  </a:lnTo>
                  <a:lnTo>
                    <a:pt x="225" y="38"/>
                  </a:lnTo>
                  <a:lnTo>
                    <a:pt x="202" y="52"/>
                  </a:lnTo>
                  <a:lnTo>
                    <a:pt x="182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10487025" y="2114550"/>
              <a:ext cx="657225" cy="987425"/>
            </a:xfrm>
            <a:custGeom>
              <a:avLst/>
              <a:gdLst>
                <a:gd name="T0" fmla="*/ 182 w 414"/>
                <a:gd name="T1" fmla="*/ 69 h 622"/>
                <a:gd name="T2" fmla="*/ 153 w 414"/>
                <a:gd name="T3" fmla="*/ 104 h 622"/>
                <a:gd name="T4" fmla="*/ 124 w 414"/>
                <a:gd name="T5" fmla="*/ 165 h 622"/>
                <a:gd name="T6" fmla="*/ 101 w 414"/>
                <a:gd name="T7" fmla="*/ 255 h 622"/>
                <a:gd name="T8" fmla="*/ 95 w 414"/>
                <a:gd name="T9" fmla="*/ 313 h 622"/>
                <a:gd name="T10" fmla="*/ 95 w 414"/>
                <a:gd name="T11" fmla="*/ 420 h 622"/>
                <a:gd name="T12" fmla="*/ 84 w 414"/>
                <a:gd name="T13" fmla="*/ 501 h 622"/>
                <a:gd name="T14" fmla="*/ 72 w 414"/>
                <a:gd name="T15" fmla="*/ 530 h 622"/>
                <a:gd name="T16" fmla="*/ 55 w 414"/>
                <a:gd name="T17" fmla="*/ 550 h 622"/>
                <a:gd name="T18" fmla="*/ 32 w 414"/>
                <a:gd name="T19" fmla="*/ 564 h 622"/>
                <a:gd name="T20" fmla="*/ 0 w 414"/>
                <a:gd name="T21" fmla="*/ 570 h 622"/>
                <a:gd name="T22" fmla="*/ 6 w 414"/>
                <a:gd name="T23" fmla="*/ 570 h 622"/>
                <a:gd name="T24" fmla="*/ 37 w 414"/>
                <a:gd name="T25" fmla="*/ 567 h 622"/>
                <a:gd name="T26" fmla="*/ 61 w 414"/>
                <a:gd name="T27" fmla="*/ 556 h 622"/>
                <a:gd name="T28" fmla="*/ 81 w 414"/>
                <a:gd name="T29" fmla="*/ 535 h 622"/>
                <a:gd name="T30" fmla="*/ 101 w 414"/>
                <a:gd name="T31" fmla="*/ 506 h 622"/>
                <a:gd name="T32" fmla="*/ 113 w 414"/>
                <a:gd name="T33" fmla="*/ 460 h 622"/>
                <a:gd name="T34" fmla="*/ 118 w 414"/>
                <a:gd name="T35" fmla="*/ 396 h 622"/>
                <a:gd name="T36" fmla="*/ 118 w 414"/>
                <a:gd name="T37" fmla="*/ 434 h 622"/>
                <a:gd name="T38" fmla="*/ 107 w 414"/>
                <a:gd name="T39" fmla="*/ 512 h 622"/>
                <a:gd name="T40" fmla="*/ 92 w 414"/>
                <a:gd name="T41" fmla="*/ 553 h 622"/>
                <a:gd name="T42" fmla="*/ 72 w 414"/>
                <a:gd name="T43" fmla="*/ 588 h 622"/>
                <a:gd name="T44" fmla="*/ 46 w 414"/>
                <a:gd name="T45" fmla="*/ 611 h 622"/>
                <a:gd name="T46" fmla="*/ 6 w 414"/>
                <a:gd name="T47" fmla="*/ 616 h 622"/>
                <a:gd name="T48" fmla="*/ 34 w 414"/>
                <a:gd name="T49" fmla="*/ 619 h 622"/>
                <a:gd name="T50" fmla="*/ 101 w 414"/>
                <a:gd name="T51" fmla="*/ 622 h 622"/>
                <a:gd name="T52" fmla="*/ 191 w 414"/>
                <a:gd name="T53" fmla="*/ 608 h 622"/>
                <a:gd name="T54" fmla="*/ 234 w 414"/>
                <a:gd name="T55" fmla="*/ 593 h 622"/>
                <a:gd name="T56" fmla="*/ 278 w 414"/>
                <a:gd name="T57" fmla="*/ 570 h 622"/>
                <a:gd name="T58" fmla="*/ 298 w 414"/>
                <a:gd name="T59" fmla="*/ 553 h 622"/>
                <a:gd name="T60" fmla="*/ 335 w 414"/>
                <a:gd name="T61" fmla="*/ 498 h 622"/>
                <a:gd name="T62" fmla="*/ 367 w 414"/>
                <a:gd name="T63" fmla="*/ 423 h 622"/>
                <a:gd name="T64" fmla="*/ 390 w 414"/>
                <a:gd name="T65" fmla="*/ 336 h 622"/>
                <a:gd name="T66" fmla="*/ 408 w 414"/>
                <a:gd name="T67" fmla="*/ 243 h 622"/>
                <a:gd name="T68" fmla="*/ 414 w 414"/>
                <a:gd name="T69" fmla="*/ 159 h 622"/>
                <a:gd name="T70" fmla="*/ 411 w 414"/>
                <a:gd name="T71" fmla="*/ 84 h 622"/>
                <a:gd name="T72" fmla="*/ 396 w 414"/>
                <a:gd name="T73" fmla="*/ 32 h 622"/>
                <a:gd name="T74" fmla="*/ 385 w 414"/>
                <a:gd name="T75" fmla="*/ 17 h 622"/>
                <a:gd name="T76" fmla="*/ 370 w 414"/>
                <a:gd name="T77" fmla="*/ 6 h 622"/>
                <a:gd name="T78" fmla="*/ 338 w 414"/>
                <a:gd name="T79" fmla="*/ 0 h 622"/>
                <a:gd name="T80" fmla="*/ 304 w 414"/>
                <a:gd name="T81" fmla="*/ 3 h 622"/>
                <a:gd name="T82" fmla="*/ 254 w 414"/>
                <a:gd name="T83" fmla="*/ 20 h 622"/>
                <a:gd name="T84" fmla="*/ 202 w 414"/>
                <a:gd name="T85" fmla="*/ 52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4" h="622">
                  <a:moveTo>
                    <a:pt x="182" y="69"/>
                  </a:moveTo>
                  <a:lnTo>
                    <a:pt x="182" y="69"/>
                  </a:lnTo>
                  <a:lnTo>
                    <a:pt x="168" y="84"/>
                  </a:lnTo>
                  <a:lnTo>
                    <a:pt x="153" y="104"/>
                  </a:lnTo>
                  <a:lnTo>
                    <a:pt x="139" y="130"/>
                  </a:lnTo>
                  <a:lnTo>
                    <a:pt x="124" y="165"/>
                  </a:lnTo>
                  <a:lnTo>
                    <a:pt x="110" y="205"/>
                  </a:lnTo>
                  <a:lnTo>
                    <a:pt x="101" y="255"/>
                  </a:lnTo>
                  <a:lnTo>
                    <a:pt x="98" y="284"/>
                  </a:lnTo>
                  <a:lnTo>
                    <a:pt x="95" y="313"/>
                  </a:lnTo>
                  <a:lnTo>
                    <a:pt x="95" y="313"/>
                  </a:lnTo>
                  <a:lnTo>
                    <a:pt x="95" y="420"/>
                  </a:lnTo>
                  <a:lnTo>
                    <a:pt x="92" y="463"/>
                  </a:lnTo>
                  <a:lnTo>
                    <a:pt x="84" y="501"/>
                  </a:lnTo>
                  <a:lnTo>
                    <a:pt x="78" y="515"/>
                  </a:lnTo>
                  <a:lnTo>
                    <a:pt x="72" y="530"/>
                  </a:lnTo>
                  <a:lnTo>
                    <a:pt x="66" y="541"/>
                  </a:lnTo>
                  <a:lnTo>
                    <a:pt x="55" y="550"/>
                  </a:lnTo>
                  <a:lnTo>
                    <a:pt x="46" y="559"/>
                  </a:lnTo>
                  <a:lnTo>
                    <a:pt x="32" y="564"/>
                  </a:lnTo>
                  <a:lnTo>
                    <a:pt x="17" y="567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6" y="570"/>
                  </a:lnTo>
                  <a:lnTo>
                    <a:pt x="20" y="570"/>
                  </a:lnTo>
                  <a:lnTo>
                    <a:pt x="37" y="567"/>
                  </a:lnTo>
                  <a:lnTo>
                    <a:pt x="49" y="561"/>
                  </a:lnTo>
                  <a:lnTo>
                    <a:pt x="61" y="556"/>
                  </a:lnTo>
                  <a:lnTo>
                    <a:pt x="72" y="547"/>
                  </a:lnTo>
                  <a:lnTo>
                    <a:pt x="81" y="535"/>
                  </a:lnTo>
                  <a:lnTo>
                    <a:pt x="92" y="524"/>
                  </a:lnTo>
                  <a:lnTo>
                    <a:pt x="101" y="506"/>
                  </a:lnTo>
                  <a:lnTo>
                    <a:pt x="107" y="486"/>
                  </a:lnTo>
                  <a:lnTo>
                    <a:pt x="113" y="460"/>
                  </a:lnTo>
                  <a:lnTo>
                    <a:pt x="118" y="431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434"/>
                  </a:lnTo>
                  <a:lnTo>
                    <a:pt x="113" y="469"/>
                  </a:lnTo>
                  <a:lnTo>
                    <a:pt x="107" y="512"/>
                  </a:lnTo>
                  <a:lnTo>
                    <a:pt x="101" y="533"/>
                  </a:lnTo>
                  <a:lnTo>
                    <a:pt x="92" y="553"/>
                  </a:lnTo>
                  <a:lnTo>
                    <a:pt x="84" y="570"/>
                  </a:lnTo>
                  <a:lnTo>
                    <a:pt x="72" y="588"/>
                  </a:lnTo>
                  <a:lnTo>
                    <a:pt x="61" y="602"/>
                  </a:lnTo>
                  <a:lnTo>
                    <a:pt x="46" y="611"/>
                  </a:lnTo>
                  <a:lnTo>
                    <a:pt x="29" y="616"/>
                  </a:lnTo>
                  <a:lnTo>
                    <a:pt x="6" y="616"/>
                  </a:lnTo>
                  <a:lnTo>
                    <a:pt x="6" y="616"/>
                  </a:lnTo>
                  <a:lnTo>
                    <a:pt x="34" y="619"/>
                  </a:lnTo>
                  <a:lnTo>
                    <a:pt x="63" y="622"/>
                  </a:lnTo>
                  <a:lnTo>
                    <a:pt x="101" y="622"/>
                  </a:lnTo>
                  <a:lnTo>
                    <a:pt x="144" y="616"/>
                  </a:lnTo>
                  <a:lnTo>
                    <a:pt x="191" y="608"/>
                  </a:lnTo>
                  <a:lnTo>
                    <a:pt x="211" y="602"/>
                  </a:lnTo>
                  <a:lnTo>
                    <a:pt x="234" y="593"/>
                  </a:lnTo>
                  <a:lnTo>
                    <a:pt x="257" y="585"/>
                  </a:lnTo>
                  <a:lnTo>
                    <a:pt x="278" y="570"/>
                  </a:lnTo>
                  <a:lnTo>
                    <a:pt x="278" y="570"/>
                  </a:lnTo>
                  <a:lnTo>
                    <a:pt x="298" y="553"/>
                  </a:lnTo>
                  <a:lnTo>
                    <a:pt x="318" y="530"/>
                  </a:lnTo>
                  <a:lnTo>
                    <a:pt x="335" y="498"/>
                  </a:lnTo>
                  <a:lnTo>
                    <a:pt x="350" y="463"/>
                  </a:lnTo>
                  <a:lnTo>
                    <a:pt x="367" y="423"/>
                  </a:lnTo>
                  <a:lnTo>
                    <a:pt x="379" y="379"/>
                  </a:lnTo>
                  <a:lnTo>
                    <a:pt x="390" y="336"/>
                  </a:lnTo>
                  <a:lnTo>
                    <a:pt x="399" y="289"/>
                  </a:lnTo>
                  <a:lnTo>
                    <a:pt x="408" y="243"/>
                  </a:lnTo>
                  <a:lnTo>
                    <a:pt x="411" y="200"/>
                  </a:lnTo>
                  <a:lnTo>
                    <a:pt x="414" y="159"/>
                  </a:lnTo>
                  <a:lnTo>
                    <a:pt x="414" y="119"/>
                  </a:lnTo>
                  <a:lnTo>
                    <a:pt x="411" y="84"/>
                  </a:lnTo>
                  <a:lnTo>
                    <a:pt x="405" y="55"/>
                  </a:lnTo>
                  <a:lnTo>
                    <a:pt x="396" y="32"/>
                  </a:lnTo>
                  <a:lnTo>
                    <a:pt x="390" y="23"/>
                  </a:lnTo>
                  <a:lnTo>
                    <a:pt x="385" y="17"/>
                  </a:lnTo>
                  <a:lnTo>
                    <a:pt x="385" y="17"/>
                  </a:lnTo>
                  <a:lnTo>
                    <a:pt x="370" y="6"/>
                  </a:lnTo>
                  <a:lnTo>
                    <a:pt x="353" y="0"/>
                  </a:lnTo>
                  <a:lnTo>
                    <a:pt x="338" y="0"/>
                  </a:lnTo>
                  <a:lnTo>
                    <a:pt x="321" y="0"/>
                  </a:lnTo>
                  <a:lnTo>
                    <a:pt x="304" y="3"/>
                  </a:lnTo>
                  <a:lnTo>
                    <a:pt x="286" y="6"/>
                  </a:lnTo>
                  <a:lnTo>
                    <a:pt x="254" y="20"/>
                  </a:lnTo>
                  <a:lnTo>
                    <a:pt x="225" y="38"/>
                  </a:lnTo>
                  <a:lnTo>
                    <a:pt x="202" y="52"/>
                  </a:lnTo>
                  <a:lnTo>
                    <a:pt x="182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10679113" y="2316163"/>
              <a:ext cx="111125" cy="685800"/>
            </a:xfrm>
            <a:custGeom>
              <a:avLst/>
              <a:gdLst>
                <a:gd name="T0" fmla="*/ 67 w 70"/>
                <a:gd name="T1" fmla="*/ 3 h 432"/>
                <a:gd name="T2" fmla="*/ 67 w 70"/>
                <a:gd name="T3" fmla="*/ 3 h 432"/>
                <a:gd name="T4" fmla="*/ 58 w 70"/>
                <a:gd name="T5" fmla="*/ 26 h 432"/>
                <a:gd name="T6" fmla="*/ 55 w 70"/>
                <a:gd name="T7" fmla="*/ 50 h 432"/>
                <a:gd name="T8" fmla="*/ 52 w 70"/>
                <a:gd name="T9" fmla="*/ 76 h 432"/>
                <a:gd name="T10" fmla="*/ 55 w 70"/>
                <a:gd name="T11" fmla="*/ 99 h 432"/>
                <a:gd name="T12" fmla="*/ 58 w 70"/>
                <a:gd name="T13" fmla="*/ 151 h 432"/>
                <a:gd name="T14" fmla="*/ 61 w 70"/>
                <a:gd name="T15" fmla="*/ 200 h 432"/>
                <a:gd name="T16" fmla="*/ 61 w 70"/>
                <a:gd name="T17" fmla="*/ 200 h 432"/>
                <a:gd name="T18" fmla="*/ 64 w 70"/>
                <a:gd name="T19" fmla="*/ 264 h 432"/>
                <a:gd name="T20" fmla="*/ 61 w 70"/>
                <a:gd name="T21" fmla="*/ 293 h 432"/>
                <a:gd name="T22" fmla="*/ 58 w 70"/>
                <a:gd name="T23" fmla="*/ 324 h 432"/>
                <a:gd name="T24" fmla="*/ 58 w 70"/>
                <a:gd name="T25" fmla="*/ 324 h 432"/>
                <a:gd name="T26" fmla="*/ 49 w 70"/>
                <a:gd name="T27" fmla="*/ 353 h 432"/>
                <a:gd name="T28" fmla="*/ 38 w 70"/>
                <a:gd name="T29" fmla="*/ 379 h 432"/>
                <a:gd name="T30" fmla="*/ 21 w 70"/>
                <a:gd name="T31" fmla="*/ 403 h 432"/>
                <a:gd name="T32" fmla="*/ 3 w 70"/>
                <a:gd name="T33" fmla="*/ 429 h 432"/>
                <a:gd name="T34" fmla="*/ 3 w 70"/>
                <a:gd name="T35" fmla="*/ 429 h 432"/>
                <a:gd name="T36" fmla="*/ 0 w 70"/>
                <a:gd name="T37" fmla="*/ 432 h 432"/>
                <a:gd name="T38" fmla="*/ 3 w 70"/>
                <a:gd name="T39" fmla="*/ 432 h 432"/>
                <a:gd name="T40" fmla="*/ 3 w 70"/>
                <a:gd name="T41" fmla="*/ 432 h 432"/>
                <a:gd name="T42" fmla="*/ 23 w 70"/>
                <a:gd name="T43" fmla="*/ 411 h 432"/>
                <a:gd name="T44" fmla="*/ 41 w 70"/>
                <a:gd name="T45" fmla="*/ 388 h 432"/>
                <a:gd name="T46" fmla="*/ 52 w 70"/>
                <a:gd name="T47" fmla="*/ 362 h 432"/>
                <a:gd name="T48" fmla="*/ 61 w 70"/>
                <a:gd name="T49" fmla="*/ 339 h 432"/>
                <a:gd name="T50" fmla="*/ 64 w 70"/>
                <a:gd name="T51" fmla="*/ 310 h 432"/>
                <a:gd name="T52" fmla="*/ 67 w 70"/>
                <a:gd name="T53" fmla="*/ 284 h 432"/>
                <a:gd name="T54" fmla="*/ 67 w 70"/>
                <a:gd name="T55" fmla="*/ 226 h 432"/>
                <a:gd name="T56" fmla="*/ 61 w 70"/>
                <a:gd name="T57" fmla="*/ 113 h 432"/>
                <a:gd name="T58" fmla="*/ 58 w 70"/>
                <a:gd name="T59" fmla="*/ 84 h 432"/>
                <a:gd name="T60" fmla="*/ 61 w 70"/>
                <a:gd name="T61" fmla="*/ 55 h 432"/>
                <a:gd name="T62" fmla="*/ 64 w 70"/>
                <a:gd name="T63" fmla="*/ 29 h 432"/>
                <a:gd name="T64" fmla="*/ 70 w 70"/>
                <a:gd name="T65" fmla="*/ 3 h 432"/>
                <a:gd name="T66" fmla="*/ 70 w 70"/>
                <a:gd name="T67" fmla="*/ 3 h 432"/>
                <a:gd name="T68" fmla="*/ 70 w 70"/>
                <a:gd name="T69" fmla="*/ 0 h 432"/>
                <a:gd name="T70" fmla="*/ 67 w 70"/>
                <a:gd name="T71" fmla="*/ 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" h="432">
                  <a:moveTo>
                    <a:pt x="67" y="3"/>
                  </a:moveTo>
                  <a:lnTo>
                    <a:pt x="67" y="3"/>
                  </a:lnTo>
                  <a:lnTo>
                    <a:pt x="58" y="26"/>
                  </a:lnTo>
                  <a:lnTo>
                    <a:pt x="55" y="50"/>
                  </a:lnTo>
                  <a:lnTo>
                    <a:pt x="52" y="76"/>
                  </a:lnTo>
                  <a:lnTo>
                    <a:pt x="55" y="99"/>
                  </a:lnTo>
                  <a:lnTo>
                    <a:pt x="58" y="151"/>
                  </a:lnTo>
                  <a:lnTo>
                    <a:pt x="61" y="200"/>
                  </a:lnTo>
                  <a:lnTo>
                    <a:pt x="61" y="200"/>
                  </a:lnTo>
                  <a:lnTo>
                    <a:pt x="64" y="264"/>
                  </a:lnTo>
                  <a:lnTo>
                    <a:pt x="61" y="293"/>
                  </a:lnTo>
                  <a:lnTo>
                    <a:pt x="58" y="324"/>
                  </a:lnTo>
                  <a:lnTo>
                    <a:pt x="58" y="324"/>
                  </a:lnTo>
                  <a:lnTo>
                    <a:pt x="49" y="353"/>
                  </a:lnTo>
                  <a:lnTo>
                    <a:pt x="38" y="379"/>
                  </a:lnTo>
                  <a:lnTo>
                    <a:pt x="21" y="403"/>
                  </a:lnTo>
                  <a:lnTo>
                    <a:pt x="3" y="429"/>
                  </a:lnTo>
                  <a:lnTo>
                    <a:pt x="3" y="429"/>
                  </a:lnTo>
                  <a:lnTo>
                    <a:pt x="0" y="432"/>
                  </a:lnTo>
                  <a:lnTo>
                    <a:pt x="3" y="432"/>
                  </a:lnTo>
                  <a:lnTo>
                    <a:pt x="3" y="432"/>
                  </a:lnTo>
                  <a:lnTo>
                    <a:pt x="23" y="411"/>
                  </a:lnTo>
                  <a:lnTo>
                    <a:pt x="41" y="388"/>
                  </a:lnTo>
                  <a:lnTo>
                    <a:pt x="52" y="362"/>
                  </a:lnTo>
                  <a:lnTo>
                    <a:pt x="61" y="339"/>
                  </a:lnTo>
                  <a:lnTo>
                    <a:pt x="64" y="310"/>
                  </a:lnTo>
                  <a:lnTo>
                    <a:pt x="67" y="284"/>
                  </a:lnTo>
                  <a:lnTo>
                    <a:pt x="67" y="226"/>
                  </a:lnTo>
                  <a:lnTo>
                    <a:pt x="61" y="113"/>
                  </a:lnTo>
                  <a:lnTo>
                    <a:pt x="58" y="84"/>
                  </a:lnTo>
                  <a:lnTo>
                    <a:pt x="61" y="55"/>
                  </a:lnTo>
                  <a:lnTo>
                    <a:pt x="64" y="29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0" y="0"/>
                  </a:lnTo>
                  <a:lnTo>
                    <a:pt x="67" y="3"/>
                  </a:lnTo>
                  <a:close/>
                </a:path>
              </a:pathLst>
            </a:custGeom>
            <a:solidFill>
              <a:srgbClr val="2213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10679113" y="2316163"/>
              <a:ext cx="111125" cy="685800"/>
            </a:xfrm>
            <a:custGeom>
              <a:avLst/>
              <a:gdLst>
                <a:gd name="T0" fmla="*/ 67 w 70"/>
                <a:gd name="T1" fmla="*/ 3 h 432"/>
                <a:gd name="T2" fmla="*/ 67 w 70"/>
                <a:gd name="T3" fmla="*/ 3 h 432"/>
                <a:gd name="T4" fmla="*/ 58 w 70"/>
                <a:gd name="T5" fmla="*/ 26 h 432"/>
                <a:gd name="T6" fmla="*/ 55 w 70"/>
                <a:gd name="T7" fmla="*/ 50 h 432"/>
                <a:gd name="T8" fmla="*/ 52 w 70"/>
                <a:gd name="T9" fmla="*/ 76 h 432"/>
                <a:gd name="T10" fmla="*/ 55 w 70"/>
                <a:gd name="T11" fmla="*/ 99 h 432"/>
                <a:gd name="T12" fmla="*/ 58 w 70"/>
                <a:gd name="T13" fmla="*/ 151 h 432"/>
                <a:gd name="T14" fmla="*/ 61 w 70"/>
                <a:gd name="T15" fmla="*/ 200 h 432"/>
                <a:gd name="T16" fmla="*/ 61 w 70"/>
                <a:gd name="T17" fmla="*/ 200 h 432"/>
                <a:gd name="T18" fmla="*/ 64 w 70"/>
                <a:gd name="T19" fmla="*/ 264 h 432"/>
                <a:gd name="T20" fmla="*/ 61 w 70"/>
                <a:gd name="T21" fmla="*/ 293 h 432"/>
                <a:gd name="T22" fmla="*/ 58 w 70"/>
                <a:gd name="T23" fmla="*/ 324 h 432"/>
                <a:gd name="T24" fmla="*/ 58 w 70"/>
                <a:gd name="T25" fmla="*/ 324 h 432"/>
                <a:gd name="T26" fmla="*/ 49 w 70"/>
                <a:gd name="T27" fmla="*/ 353 h 432"/>
                <a:gd name="T28" fmla="*/ 38 w 70"/>
                <a:gd name="T29" fmla="*/ 379 h 432"/>
                <a:gd name="T30" fmla="*/ 21 w 70"/>
                <a:gd name="T31" fmla="*/ 403 h 432"/>
                <a:gd name="T32" fmla="*/ 3 w 70"/>
                <a:gd name="T33" fmla="*/ 429 h 432"/>
                <a:gd name="T34" fmla="*/ 3 w 70"/>
                <a:gd name="T35" fmla="*/ 429 h 432"/>
                <a:gd name="T36" fmla="*/ 0 w 70"/>
                <a:gd name="T37" fmla="*/ 432 h 432"/>
                <a:gd name="T38" fmla="*/ 3 w 70"/>
                <a:gd name="T39" fmla="*/ 432 h 432"/>
                <a:gd name="T40" fmla="*/ 3 w 70"/>
                <a:gd name="T41" fmla="*/ 432 h 432"/>
                <a:gd name="T42" fmla="*/ 23 w 70"/>
                <a:gd name="T43" fmla="*/ 411 h 432"/>
                <a:gd name="T44" fmla="*/ 41 w 70"/>
                <a:gd name="T45" fmla="*/ 388 h 432"/>
                <a:gd name="T46" fmla="*/ 52 w 70"/>
                <a:gd name="T47" fmla="*/ 362 h 432"/>
                <a:gd name="T48" fmla="*/ 61 w 70"/>
                <a:gd name="T49" fmla="*/ 339 h 432"/>
                <a:gd name="T50" fmla="*/ 64 w 70"/>
                <a:gd name="T51" fmla="*/ 310 h 432"/>
                <a:gd name="T52" fmla="*/ 67 w 70"/>
                <a:gd name="T53" fmla="*/ 284 h 432"/>
                <a:gd name="T54" fmla="*/ 67 w 70"/>
                <a:gd name="T55" fmla="*/ 226 h 432"/>
                <a:gd name="T56" fmla="*/ 61 w 70"/>
                <a:gd name="T57" fmla="*/ 113 h 432"/>
                <a:gd name="T58" fmla="*/ 58 w 70"/>
                <a:gd name="T59" fmla="*/ 84 h 432"/>
                <a:gd name="T60" fmla="*/ 61 w 70"/>
                <a:gd name="T61" fmla="*/ 55 h 432"/>
                <a:gd name="T62" fmla="*/ 64 w 70"/>
                <a:gd name="T63" fmla="*/ 29 h 432"/>
                <a:gd name="T64" fmla="*/ 70 w 70"/>
                <a:gd name="T65" fmla="*/ 3 h 432"/>
                <a:gd name="T66" fmla="*/ 70 w 70"/>
                <a:gd name="T67" fmla="*/ 3 h 432"/>
                <a:gd name="T68" fmla="*/ 70 w 70"/>
                <a:gd name="T69" fmla="*/ 0 h 432"/>
                <a:gd name="T70" fmla="*/ 67 w 70"/>
                <a:gd name="T71" fmla="*/ 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" h="432">
                  <a:moveTo>
                    <a:pt x="67" y="3"/>
                  </a:moveTo>
                  <a:lnTo>
                    <a:pt x="67" y="3"/>
                  </a:lnTo>
                  <a:lnTo>
                    <a:pt x="58" y="26"/>
                  </a:lnTo>
                  <a:lnTo>
                    <a:pt x="55" y="50"/>
                  </a:lnTo>
                  <a:lnTo>
                    <a:pt x="52" y="76"/>
                  </a:lnTo>
                  <a:lnTo>
                    <a:pt x="55" y="99"/>
                  </a:lnTo>
                  <a:lnTo>
                    <a:pt x="58" y="151"/>
                  </a:lnTo>
                  <a:lnTo>
                    <a:pt x="61" y="200"/>
                  </a:lnTo>
                  <a:lnTo>
                    <a:pt x="61" y="200"/>
                  </a:lnTo>
                  <a:lnTo>
                    <a:pt x="64" y="264"/>
                  </a:lnTo>
                  <a:lnTo>
                    <a:pt x="61" y="293"/>
                  </a:lnTo>
                  <a:lnTo>
                    <a:pt x="58" y="324"/>
                  </a:lnTo>
                  <a:lnTo>
                    <a:pt x="58" y="324"/>
                  </a:lnTo>
                  <a:lnTo>
                    <a:pt x="49" y="353"/>
                  </a:lnTo>
                  <a:lnTo>
                    <a:pt x="38" y="379"/>
                  </a:lnTo>
                  <a:lnTo>
                    <a:pt x="21" y="403"/>
                  </a:lnTo>
                  <a:lnTo>
                    <a:pt x="3" y="429"/>
                  </a:lnTo>
                  <a:lnTo>
                    <a:pt x="3" y="429"/>
                  </a:lnTo>
                  <a:lnTo>
                    <a:pt x="0" y="432"/>
                  </a:lnTo>
                  <a:lnTo>
                    <a:pt x="3" y="432"/>
                  </a:lnTo>
                  <a:lnTo>
                    <a:pt x="3" y="432"/>
                  </a:lnTo>
                  <a:lnTo>
                    <a:pt x="23" y="411"/>
                  </a:lnTo>
                  <a:lnTo>
                    <a:pt x="41" y="388"/>
                  </a:lnTo>
                  <a:lnTo>
                    <a:pt x="52" y="362"/>
                  </a:lnTo>
                  <a:lnTo>
                    <a:pt x="61" y="339"/>
                  </a:lnTo>
                  <a:lnTo>
                    <a:pt x="64" y="310"/>
                  </a:lnTo>
                  <a:lnTo>
                    <a:pt x="67" y="284"/>
                  </a:lnTo>
                  <a:lnTo>
                    <a:pt x="67" y="226"/>
                  </a:lnTo>
                  <a:lnTo>
                    <a:pt x="61" y="113"/>
                  </a:lnTo>
                  <a:lnTo>
                    <a:pt x="58" y="84"/>
                  </a:lnTo>
                  <a:lnTo>
                    <a:pt x="61" y="55"/>
                  </a:lnTo>
                  <a:lnTo>
                    <a:pt x="64" y="29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70" y="0"/>
                  </a:lnTo>
                  <a:lnTo>
                    <a:pt x="67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1736388" y="3754438"/>
              <a:ext cx="252413" cy="460375"/>
            </a:xfrm>
            <a:custGeom>
              <a:avLst/>
              <a:gdLst>
                <a:gd name="T0" fmla="*/ 98 w 159"/>
                <a:gd name="T1" fmla="*/ 0 h 290"/>
                <a:gd name="T2" fmla="*/ 98 w 159"/>
                <a:gd name="T3" fmla="*/ 0 h 290"/>
                <a:gd name="T4" fmla="*/ 107 w 159"/>
                <a:gd name="T5" fmla="*/ 15 h 290"/>
                <a:gd name="T6" fmla="*/ 124 w 159"/>
                <a:gd name="T7" fmla="*/ 58 h 290"/>
                <a:gd name="T8" fmla="*/ 142 w 159"/>
                <a:gd name="T9" fmla="*/ 113 h 290"/>
                <a:gd name="T10" fmla="*/ 150 w 159"/>
                <a:gd name="T11" fmla="*/ 145 h 290"/>
                <a:gd name="T12" fmla="*/ 156 w 159"/>
                <a:gd name="T13" fmla="*/ 174 h 290"/>
                <a:gd name="T14" fmla="*/ 159 w 159"/>
                <a:gd name="T15" fmla="*/ 206 h 290"/>
                <a:gd name="T16" fmla="*/ 156 w 159"/>
                <a:gd name="T17" fmla="*/ 232 h 290"/>
                <a:gd name="T18" fmla="*/ 153 w 159"/>
                <a:gd name="T19" fmla="*/ 243 h 290"/>
                <a:gd name="T20" fmla="*/ 150 w 159"/>
                <a:gd name="T21" fmla="*/ 255 h 290"/>
                <a:gd name="T22" fmla="*/ 144 w 159"/>
                <a:gd name="T23" fmla="*/ 267 h 290"/>
                <a:gd name="T24" fmla="*/ 136 w 159"/>
                <a:gd name="T25" fmla="*/ 272 h 290"/>
                <a:gd name="T26" fmla="*/ 127 w 159"/>
                <a:gd name="T27" fmla="*/ 281 h 290"/>
                <a:gd name="T28" fmla="*/ 115 w 159"/>
                <a:gd name="T29" fmla="*/ 287 h 290"/>
                <a:gd name="T30" fmla="*/ 101 w 159"/>
                <a:gd name="T31" fmla="*/ 290 h 290"/>
                <a:gd name="T32" fmla="*/ 87 w 159"/>
                <a:gd name="T33" fmla="*/ 290 h 290"/>
                <a:gd name="T34" fmla="*/ 66 w 159"/>
                <a:gd name="T35" fmla="*/ 290 h 290"/>
                <a:gd name="T36" fmla="*/ 46 w 159"/>
                <a:gd name="T37" fmla="*/ 287 h 290"/>
                <a:gd name="T38" fmla="*/ 23 w 159"/>
                <a:gd name="T39" fmla="*/ 281 h 290"/>
                <a:gd name="T40" fmla="*/ 0 w 159"/>
                <a:gd name="T41" fmla="*/ 275 h 290"/>
                <a:gd name="T42" fmla="*/ 98 w 159"/>
                <a:gd name="T43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" h="290">
                  <a:moveTo>
                    <a:pt x="98" y="0"/>
                  </a:moveTo>
                  <a:lnTo>
                    <a:pt x="98" y="0"/>
                  </a:lnTo>
                  <a:lnTo>
                    <a:pt x="107" y="15"/>
                  </a:lnTo>
                  <a:lnTo>
                    <a:pt x="124" y="58"/>
                  </a:lnTo>
                  <a:lnTo>
                    <a:pt x="142" y="113"/>
                  </a:lnTo>
                  <a:lnTo>
                    <a:pt x="150" y="145"/>
                  </a:lnTo>
                  <a:lnTo>
                    <a:pt x="156" y="174"/>
                  </a:lnTo>
                  <a:lnTo>
                    <a:pt x="159" y="206"/>
                  </a:lnTo>
                  <a:lnTo>
                    <a:pt x="156" y="232"/>
                  </a:lnTo>
                  <a:lnTo>
                    <a:pt x="153" y="243"/>
                  </a:lnTo>
                  <a:lnTo>
                    <a:pt x="150" y="255"/>
                  </a:lnTo>
                  <a:lnTo>
                    <a:pt x="144" y="267"/>
                  </a:lnTo>
                  <a:lnTo>
                    <a:pt x="136" y="272"/>
                  </a:lnTo>
                  <a:lnTo>
                    <a:pt x="127" y="281"/>
                  </a:lnTo>
                  <a:lnTo>
                    <a:pt x="115" y="287"/>
                  </a:lnTo>
                  <a:lnTo>
                    <a:pt x="101" y="290"/>
                  </a:lnTo>
                  <a:lnTo>
                    <a:pt x="87" y="290"/>
                  </a:lnTo>
                  <a:lnTo>
                    <a:pt x="66" y="290"/>
                  </a:lnTo>
                  <a:lnTo>
                    <a:pt x="46" y="287"/>
                  </a:lnTo>
                  <a:lnTo>
                    <a:pt x="23" y="281"/>
                  </a:lnTo>
                  <a:lnTo>
                    <a:pt x="0" y="27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10606088" y="2274888"/>
              <a:ext cx="923925" cy="1425575"/>
            </a:xfrm>
            <a:custGeom>
              <a:avLst/>
              <a:gdLst>
                <a:gd name="T0" fmla="*/ 460 w 582"/>
                <a:gd name="T1" fmla="*/ 136 h 898"/>
                <a:gd name="T2" fmla="*/ 425 w 582"/>
                <a:gd name="T3" fmla="*/ 209 h 898"/>
                <a:gd name="T4" fmla="*/ 393 w 582"/>
                <a:gd name="T5" fmla="*/ 307 h 898"/>
                <a:gd name="T6" fmla="*/ 385 w 582"/>
                <a:gd name="T7" fmla="*/ 362 h 898"/>
                <a:gd name="T8" fmla="*/ 385 w 582"/>
                <a:gd name="T9" fmla="*/ 411 h 898"/>
                <a:gd name="T10" fmla="*/ 399 w 582"/>
                <a:gd name="T11" fmla="*/ 455 h 898"/>
                <a:gd name="T12" fmla="*/ 417 w 582"/>
                <a:gd name="T13" fmla="*/ 481 h 898"/>
                <a:gd name="T14" fmla="*/ 460 w 582"/>
                <a:gd name="T15" fmla="*/ 521 h 898"/>
                <a:gd name="T16" fmla="*/ 509 w 582"/>
                <a:gd name="T17" fmla="*/ 553 h 898"/>
                <a:gd name="T18" fmla="*/ 553 w 582"/>
                <a:gd name="T19" fmla="*/ 570 h 898"/>
                <a:gd name="T20" fmla="*/ 567 w 582"/>
                <a:gd name="T21" fmla="*/ 573 h 898"/>
                <a:gd name="T22" fmla="*/ 576 w 582"/>
                <a:gd name="T23" fmla="*/ 579 h 898"/>
                <a:gd name="T24" fmla="*/ 582 w 582"/>
                <a:gd name="T25" fmla="*/ 611 h 898"/>
                <a:gd name="T26" fmla="*/ 570 w 582"/>
                <a:gd name="T27" fmla="*/ 672 h 898"/>
                <a:gd name="T28" fmla="*/ 336 w 582"/>
                <a:gd name="T29" fmla="*/ 898 h 898"/>
                <a:gd name="T30" fmla="*/ 23 w 582"/>
                <a:gd name="T31" fmla="*/ 602 h 898"/>
                <a:gd name="T32" fmla="*/ 3 w 582"/>
                <a:gd name="T33" fmla="*/ 550 h 898"/>
                <a:gd name="T34" fmla="*/ 0 w 582"/>
                <a:gd name="T35" fmla="*/ 515 h 898"/>
                <a:gd name="T36" fmla="*/ 9 w 582"/>
                <a:gd name="T37" fmla="*/ 504 h 898"/>
                <a:gd name="T38" fmla="*/ 23 w 582"/>
                <a:gd name="T39" fmla="*/ 498 h 898"/>
                <a:gd name="T40" fmla="*/ 61 w 582"/>
                <a:gd name="T41" fmla="*/ 495 h 898"/>
                <a:gd name="T42" fmla="*/ 98 w 582"/>
                <a:gd name="T43" fmla="*/ 487 h 898"/>
                <a:gd name="T44" fmla="*/ 136 w 582"/>
                <a:gd name="T45" fmla="*/ 466 h 898"/>
                <a:gd name="T46" fmla="*/ 176 w 582"/>
                <a:gd name="T47" fmla="*/ 432 h 898"/>
                <a:gd name="T48" fmla="*/ 185 w 582"/>
                <a:gd name="T49" fmla="*/ 414 h 898"/>
                <a:gd name="T50" fmla="*/ 208 w 582"/>
                <a:gd name="T51" fmla="*/ 362 h 898"/>
                <a:gd name="T52" fmla="*/ 229 w 582"/>
                <a:gd name="T53" fmla="*/ 272 h 898"/>
                <a:gd name="T54" fmla="*/ 237 w 582"/>
                <a:gd name="T55" fmla="*/ 136 h 898"/>
                <a:gd name="T56" fmla="*/ 231 w 582"/>
                <a:gd name="T57" fmla="*/ 49 h 898"/>
                <a:gd name="T58" fmla="*/ 234 w 582"/>
                <a:gd name="T59" fmla="*/ 18 h 898"/>
                <a:gd name="T60" fmla="*/ 243 w 582"/>
                <a:gd name="T61" fmla="*/ 6 h 898"/>
                <a:gd name="T62" fmla="*/ 263 w 582"/>
                <a:gd name="T63" fmla="*/ 0 h 898"/>
                <a:gd name="T64" fmla="*/ 298 w 582"/>
                <a:gd name="T65" fmla="*/ 12 h 898"/>
                <a:gd name="T66" fmla="*/ 341 w 582"/>
                <a:gd name="T67" fmla="*/ 38 h 898"/>
                <a:gd name="T68" fmla="*/ 422 w 582"/>
                <a:gd name="T69" fmla="*/ 104 h 898"/>
                <a:gd name="T70" fmla="*/ 460 w 582"/>
                <a:gd name="T71" fmla="*/ 13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2" h="898">
                  <a:moveTo>
                    <a:pt x="460" y="136"/>
                  </a:moveTo>
                  <a:lnTo>
                    <a:pt x="460" y="136"/>
                  </a:lnTo>
                  <a:lnTo>
                    <a:pt x="443" y="171"/>
                  </a:lnTo>
                  <a:lnTo>
                    <a:pt x="425" y="209"/>
                  </a:lnTo>
                  <a:lnTo>
                    <a:pt x="408" y="255"/>
                  </a:lnTo>
                  <a:lnTo>
                    <a:pt x="393" y="307"/>
                  </a:lnTo>
                  <a:lnTo>
                    <a:pt x="388" y="333"/>
                  </a:lnTo>
                  <a:lnTo>
                    <a:pt x="385" y="362"/>
                  </a:lnTo>
                  <a:lnTo>
                    <a:pt x="385" y="385"/>
                  </a:lnTo>
                  <a:lnTo>
                    <a:pt x="385" y="411"/>
                  </a:lnTo>
                  <a:lnTo>
                    <a:pt x="391" y="434"/>
                  </a:lnTo>
                  <a:lnTo>
                    <a:pt x="399" y="455"/>
                  </a:lnTo>
                  <a:lnTo>
                    <a:pt x="399" y="455"/>
                  </a:lnTo>
                  <a:lnTo>
                    <a:pt x="417" y="481"/>
                  </a:lnTo>
                  <a:lnTo>
                    <a:pt x="437" y="501"/>
                  </a:lnTo>
                  <a:lnTo>
                    <a:pt x="460" y="521"/>
                  </a:lnTo>
                  <a:lnTo>
                    <a:pt x="483" y="539"/>
                  </a:lnTo>
                  <a:lnTo>
                    <a:pt x="509" y="553"/>
                  </a:lnTo>
                  <a:lnTo>
                    <a:pt x="532" y="565"/>
                  </a:lnTo>
                  <a:lnTo>
                    <a:pt x="553" y="570"/>
                  </a:lnTo>
                  <a:lnTo>
                    <a:pt x="567" y="573"/>
                  </a:lnTo>
                  <a:lnTo>
                    <a:pt x="567" y="573"/>
                  </a:lnTo>
                  <a:lnTo>
                    <a:pt x="573" y="576"/>
                  </a:lnTo>
                  <a:lnTo>
                    <a:pt x="576" y="579"/>
                  </a:lnTo>
                  <a:lnTo>
                    <a:pt x="582" y="594"/>
                  </a:lnTo>
                  <a:lnTo>
                    <a:pt x="582" y="611"/>
                  </a:lnTo>
                  <a:lnTo>
                    <a:pt x="579" y="631"/>
                  </a:lnTo>
                  <a:lnTo>
                    <a:pt x="570" y="672"/>
                  </a:lnTo>
                  <a:lnTo>
                    <a:pt x="567" y="689"/>
                  </a:lnTo>
                  <a:lnTo>
                    <a:pt x="336" y="898"/>
                  </a:lnTo>
                  <a:lnTo>
                    <a:pt x="23" y="602"/>
                  </a:lnTo>
                  <a:lnTo>
                    <a:pt x="23" y="602"/>
                  </a:lnTo>
                  <a:lnTo>
                    <a:pt x="14" y="588"/>
                  </a:lnTo>
                  <a:lnTo>
                    <a:pt x="3" y="550"/>
                  </a:lnTo>
                  <a:lnTo>
                    <a:pt x="0" y="533"/>
                  </a:lnTo>
                  <a:lnTo>
                    <a:pt x="0" y="515"/>
                  </a:lnTo>
                  <a:lnTo>
                    <a:pt x="3" y="510"/>
                  </a:lnTo>
                  <a:lnTo>
                    <a:pt x="9" y="504"/>
                  </a:lnTo>
                  <a:lnTo>
                    <a:pt x="14" y="498"/>
                  </a:lnTo>
                  <a:lnTo>
                    <a:pt x="23" y="498"/>
                  </a:lnTo>
                  <a:lnTo>
                    <a:pt x="23" y="498"/>
                  </a:lnTo>
                  <a:lnTo>
                    <a:pt x="61" y="495"/>
                  </a:lnTo>
                  <a:lnTo>
                    <a:pt x="78" y="492"/>
                  </a:lnTo>
                  <a:lnTo>
                    <a:pt x="98" y="487"/>
                  </a:lnTo>
                  <a:lnTo>
                    <a:pt x="119" y="481"/>
                  </a:lnTo>
                  <a:lnTo>
                    <a:pt x="136" y="466"/>
                  </a:lnTo>
                  <a:lnTo>
                    <a:pt x="156" y="452"/>
                  </a:lnTo>
                  <a:lnTo>
                    <a:pt x="176" y="432"/>
                  </a:lnTo>
                  <a:lnTo>
                    <a:pt x="176" y="432"/>
                  </a:lnTo>
                  <a:lnTo>
                    <a:pt x="185" y="414"/>
                  </a:lnTo>
                  <a:lnTo>
                    <a:pt x="197" y="394"/>
                  </a:lnTo>
                  <a:lnTo>
                    <a:pt x="208" y="362"/>
                  </a:lnTo>
                  <a:lnTo>
                    <a:pt x="220" y="322"/>
                  </a:lnTo>
                  <a:lnTo>
                    <a:pt x="229" y="272"/>
                  </a:lnTo>
                  <a:lnTo>
                    <a:pt x="234" y="212"/>
                  </a:lnTo>
                  <a:lnTo>
                    <a:pt x="237" y="136"/>
                  </a:lnTo>
                  <a:lnTo>
                    <a:pt x="231" y="49"/>
                  </a:lnTo>
                  <a:lnTo>
                    <a:pt x="231" y="49"/>
                  </a:lnTo>
                  <a:lnTo>
                    <a:pt x="231" y="26"/>
                  </a:lnTo>
                  <a:lnTo>
                    <a:pt x="234" y="18"/>
                  </a:lnTo>
                  <a:lnTo>
                    <a:pt x="240" y="12"/>
                  </a:lnTo>
                  <a:lnTo>
                    <a:pt x="243" y="6"/>
                  </a:lnTo>
                  <a:lnTo>
                    <a:pt x="249" y="3"/>
                  </a:lnTo>
                  <a:lnTo>
                    <a:pt x="263" y="0"/>
                  </a:lnTo>
                  <a:lnTo>
                    <a:pt x="281" y="6"/>
                  </a:lnTo>
                  <a:lnTo>
                    <a:pt x="298" y="12"/>
                  </a:lnTo>
                  <a:lnTo>
                    <a:pt x="321" y="23"/>
                  </a:lnTo>
                  <a:lnTo>
                    <a:pt x="341" y="38"/>
                  </a:lnTo>
                  <a:lnTo>
                    <a:pt x="385" y="70"/>
                  </a:lnTo>
                  <a:lnTo>
                    <a:pt x="422" y="104"/>
                  </a:lnTo>
                  <a:lnTo>
                    <a:pt x="460" y="136"/>
                  </a:lnTo>
                  <a:lnTo>
                    <a:pt x="460" y="136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" name="Freeform 18"/>
            <p:cNvSpPr>
              <a:spLocks/>
            </p:cNvSpPr>
            <p:nvPr/>
          </p:nvSpPr>
          <p:spPr bwMode="auto">
            <a:xfrm>
              <a:off x="10734675" y="1898650"/>
              <a:ext cx="754063" cy="725488"/>
            </a:xfrm>
            <a:custGeom>
              <a:avLst/>
              <a:gdLst>
                <a:gd name="T0" fmla="*/ 6 w 475"/>
                <a:gd name="T1" fmla="*/ 240 h 457"/>
                <a:gd name="T2" fmla="*/ 6 w 475"/>
                <a:gd name="T3" fmla="*/ 240 h 457"/>
                <a:gd name="T4" fmla="*/ 3 w 475"/>
                <a:gd name="T5" fmla="*/ 231 h 457"/>
                <a:gd name="T6" fmla="*/ 0 w 475"/>
                <a:gd name="T7" fmla="*/ 214 h 457"/>
                <a:gd name="T8" fmla="*/ 0 w 475"/>
                <a:gd name="T9" fmla="*/ 188 h 457"/>
                <a:gd name="T10" fmla="*/ 3 w 475"/>
                <a:gd name="T11" fmla="*/ 156 h 457"/>
                <a:gd name="T12" fmla="*/ 9 w 475"/>
                <a:gd name="T13" fmla="*/ 139 h 457"/>
                <a:gd name="T14" fmla="*/ 17 w 475"/>
                <a:gd name="T15" fmla="*/ 119 h 457"/>
                <a:gd name="T16" fmla="*/ 26 w 475"/>
                <a:gd name="T17" fmla="*/ 101 h 457"/>
                <a:gd name="T18" fmla="*/ 41 w 475"/>
                <a:gd name="T19" fmla="*/ 81 h 457"/>
                <a:gd name="T20" fmla="*/ 58 w 475"/>
                <a:gd name="T21" fmla="*/ 64 h 457"/>
                <a:gd name="T22" fmla="*/ 81 w 475"/>
                <a:gd name="T23" fmla="*/ 46 h 457"/>
                <a:gd name="T24" fmla="*/ 107 w 475"/>
                <a:gd name="T25" fmla="*/ 29 h 457"/>
                <a:gd name="T26" fmla="*/ 139 w 475"/>
                <a:gd name="T27" fmla="*/ 14 h 457"/>
                <a:gd name="T28" fmla="*/ 139 w 475"/>
                <a:gd name="T29" fmla="*/ 14 h 457"/>
                <a:gd name="T30" fmla="*/ 156 w 475"/>
                <a:gd name="T31" fmla="*/ 6 h 457"/>
                <a:gd name="T32" fmla="*/ 174 w 475"/>
                <a:gd name="T33" fmla="*/ 3 h 457"/>
                <a:gd name="T34" fmla="*/ 194 w 475"/>
                <a:gd name="T35" fmla="*/ 0 h 457"/>
                <a:gd name="T36" fmla="*/ 211 w 475"/>
                <a:gd name="T37" fmla="*/ 0 h 457"/>
                <a:gd name="T38" fmla="*/ 246 w 475"/>
                <a:gd name="T39" fmla="*/ 3 h 457"/>
                <a:gd name="T40" fmla="*/ 284 w 475"/>
                <a:gd name="T41" fmla="*/ 12 h 457"/>
                <a:gd name="T42" fmla="*/ 318 w 475"/>
                <a:gd name="T43" fmla="*/ 26 h 457"/>
                <a:gd name="T44" fmla="*/ 350 w 475"/>
                <a:gd name="T45" fmla="*/ 43 h 457"/>
                <a:gd name="T46" fmla="*/ 382 w 475"/>
                <a:gd name="T47" fmla="*/ 67 h 457"/>
                <a:gd name="T48" fmla="*/ 408 w 475"/>
                <a:gd name="T49" fmla="*/ 95 h 457"/>
                <a:gd name="T50" fmla="*/ 431 w 475"/>
                <a:gd name="T51" fmla="*/ 124 h 457"/>
                <a:gd name="T52" fmla="*/ 451 w 475"/>
                <a:gd name="T53" fmla="*/ 156 h 457"/>
                <a:gd name="T54" fmla="*/ 466 w 475"/>
                <a:gd name="T55" fmla="*/ 191 h 457"/>
                <a:gd name="T56" fmla="*/ 472 w 475"/>
                <a:gd name="T57" fmla="*/ 229 h 457"/>
                <a:gd name="T58" fmla="*/ 475 w 475"/>
                <a:gd name="T59" fmla="*/ 246 h 457"/>
                <a:gd name="T60" fmla="*/ 472 w 475"/>
                <a:gd name="T61" fmla="*/ 263 h 457"/>
                <a:gd name="T62" fmla="*/ 472 w 475"/>
                <a:gd name="T63" fmla="*/ 284 h 457"/>
                <a:gd name="T64" fmla="*/ 466 w 475"/>
                <a:gd name="T65" fmla="*/ 301 h 457"/>
                <a:gd name="T66" fmla="*/ 460 w 475"/>
                <a:gd name="T67" fmla="*/ 318 h 457"/>
                <a:gd name="T68" fmla="*/ 451 w 475"/>
                <a:gd name="T69" fmla="*/ 339 h 457"/>
                <a:gd name="T70" fmla="*/ 443 w 475"/>
                <a:gd name="T71" fmla="*/ 356 h 457"/>
                <a:gd name="T72" fmla="*/ 428 w 475"/>
                <a:gd name="T73" fmla="*/ 373 h 457"/>
                <a:gd name="T74" fmla="*/ 428 w 475"/>
                <a:gd name="T75" fmla="*/ 373 h 457"/>
                <a:gd name="T76" fmla="*/ 402 w 475"/>
                <a:gd name="T77" fmla="*/ 402 h 457"/>
                <a:gd name="T78" fmla="*/ 373 w 475"/>
                <a:gd name="T79" fmla="*/ 425 h 457"/>
                <a:gd name="T80" fmla="*/ 341 w 475"/>
                <a:gd name="T81" fmla="*/ 440 h 457"/>
                <a:gd name="T82" fmla="*/ 310 w 475"/>
                <a:gd name="T83" fmla="*/ 451 h 457"/>
                <a:gd name="T84" fmla="*/ 278 w 475"/>
                <a:gd name="T85" fmla="*/ 457 h 457"/>
                <a:gd name="T86" fmla="*/ 246 w 475"/>
                <a:gd name="T87" fmla="*/ 454 h 457"/>
                <a:gd name="T88" fmla="*/ 214 w 475"/>
                <a:gd name="T89" fmla="*/ 449 h 457"/>
                <a:gd name="T90" fmla="*/ 185 w 475"/>
                <a:gd name="T91" fmla="*/ 440 h 457"/>
                <a:gd name="T92" fmla="*/ 153 w 475"/>
                <a:gd name="T93" fmla="*/ 425 h 457"/>
                <a:gd name="T94" fmla="*/ 124 w 475"/>
                <a:gd name="T95" fmla="*/ 408 h 457"/>
                <a:gd name="T96" fmla="*/ 98 w 475"/>
                <a:gd name="T97" fmla="*/ 388 h 457"/>
                <a:gd name="T98" fmla="*/ 72 w 475"/>
                <a:gd name="T99" fmla="*/ 362 h 457"/>
                <a:gd name="T100" fmla="*/ 52 w 475"/>
                <a:gd name="T101" fmla="*/ 336 h 457"/>
                <a:gd name="T102" fmla="*/ 32 w 475"/>
                <a:gd name="T103" fmla="*/ 304 h 457"/>
                <a:gd name="T104" fmla="*/ 17 w 475"/>
                <a:gd name="T105" fmla="*/ 272 h 457"/>
                <a:gd name="T106" fmla="*/ 6 w 475"/>
                <a:gd name="T107" fmla="*/ 24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5" h="457">
                  <a:moveTo>
                    <a:pt x="6" y="240"/>
                  </a:moveTo>
                  <a:lnTo>
                    <a:pt x="6" y="240"/>
                  </a:lnTo>
                  <a:lnTo>
                    <a:pt x="3" y="231"/>
                  </a:lnTo>
                  <a:lnTo>
                    <a:pt x="0" y="214"/>
                  </a:lnTo>
                  <a:lnTo>
                    <a:pt x="0" y="188"/>
                  </a:lnTo>
                  <a:lnTo>
                    <a:pt x="3" y="156"/>
                  </a:lnTo>
                  <a:lnTo>
                    <a:pt x="9" y="139"/>
                  </a:lnTo>
                  <a:lnTo>
                    <a:pt x="17" y="119"/>
                  </a:lnTo>
                  <a:lnTo>
                    <a:pt x="26" y="101"/>
                  </a:lnTo>
                  <a:lnTo>
                    <a:pt x="41" y="81"/>
                  </a:lnTo>
                  <a:lnTo>
                    <a:pt x="58" y="64"/>
                  </a:lnTo>
                  <a:lnTo>
                    <a:pt x="81" y="46"/>
                  </a:lnTo>
                  <a:lnTo>
                    <a:pt x="107" y="29"/>
                  </a:lnTo>
                  <a:lnTo>
                    <a:pt x="139" y="14"/>
                  </a:lnTo>
                  <a:lnTo>
                    <a:pt x="139" y="14"/>
                  </a:lnTo>
                  <a:lnTo>
                    <a:pt x="156" y="6"/>
                  </a:lnTo>
                  <a:lnTo>
                    <a:pt x="174" y="3"/>
                  </a:lnTo>
                  <a:lnTo>
                    <a:pt x="194" y="0"/>
                  </a:lnTo>
                  <a:lnTo>
                    <a:pt x="211" y="0"/>
                  </a:lnTo>
                  <a:lnTo>
                    <a:pt x="246" y="3"/>
                  </a:lnTo>
                  <a:lnTo>
                    <a:pt x="284" y="12"/>
                  </a:lnTo>
                  <a:lnTo>
                    <a:pt x="318" y="26"/>
                  </a:lnTo>
                  <a:lnTo>
                    <a:pt x="350" y="43"/>
                  </a:lnTo>
                  <a:lnTo>
                    <a:pt x="382" y="67"/>
                  </a:lnTo>
                  <a:lnTo>
                    <a:pt x="408" y="95"/>
                  </a:lnTo>
                  <a:lnTo>
                    <a:pt x="431" y="124"/>
                  </a:lnTo>
                  <a:lnTo>
                    <a:pt x="451" y="156"/>
                  </a:lnTo>
                  <a:lnTo>
                    <a:pt x="466" y="191"/>
                  </a:lnTo>
                  <a:lnTo>
                    <a:pt x="472" y="229"/>
                  </a:lnTo>
                  <a:lnTo>
                    <a:pt x="475" y="246"/>
                  </a:lnTo>
                  <a:lnTo>
                    <a:pt x="472" y="263"/>
                  </a:lnTo>
                  <a:lnTo>
                    <a:pt x="472" y="284"/>
                  </a:lnTo>
                  <a:lnTo>
                    <a:pt x="466" y="301"/>
                  </a:lnTo>
                  <a:lnTo>
                    <a:pt x="460" y="318"/>
                  </a:lnTo>
                  <a:lnTo>
                    <a:pt x="451" y="339"/>
                  </a:lnTo>
                  <a:lnTo>
                    <a:pt x="443" y="356"/>
                  </a:lnTo>
                  <a:lnTo>
                    <a:pt x="428" y="373"/>
                  </a:lnTo>
                  <a:lnTo>
                    <a:pt x="428" y="373"/>
                  </a:lnTo>
                  <a:lnTo>
                    <a:pt x="402" y="402"/>
                  </a:lnTo>
                  <a:lnTo>
                    <a:pt x="373" y="425"/>
                  </a:lnTo>
                  <a:lnTo>
                    <a:pt x="341" y="440"/>
                  </a:lnTo>
                  <a:lnTo>
                    <a:pt x="310" y="451"/>
                  </a:lnTo>
                  <a:lnTo>
                    <a:pt x="278" y="457"/>
                  </a:lnTo>
                  <a:lnTo>
                    <a:pt x="246" y="454"/>
                  </a:lnTo>
                  <a:lnTo>
                    <a:pt x="214" y="449"/>
                  </a:lnTo>
                  <a:lnTo>
                    <a:pt x="185" y="440"/>
                  </a:lnTo>
                  <a:lnTo>
                    <a:pt x="153" y="425"/>
                  </a:lnTo>
                  <a:lnTo>
                    <a:pt x="124" y="408"/>
                  </a:lnTo>
                  <a:lnTo>
                    <a:pt x="98" y="388"/>
                  </a:lnTo>
                  <a:lnTo>
                    <a:pt x="72" y="362"/>
                  </a:lnTo>
                  <a:lnTo>
                    <a:pt x="52" y="336"/>
                  </a:lnTo>
                  <a:lnTo>
                    <a:pt x="32" y="304"/>
                  </a:lnTo>
                  <a:lnTo>
                    <a:pt x="17" y="272"/>
                  </a:lnTo>
                  <a:lnTo>
                    <a:pt x="6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" name="Freeform 19"/>
            <p:cNvSpPr>
              <a:spLocks/>
            </p:cNvSpPr>
            <p:nvPr/>
          </p:nvSpPr>
          <p:spPr bwMode="auto">
            <a:xfrm>
              <a:off x="10734675" y="1898650"/>
              <a:ext cx="754063" cy="725488"/>
            </a:xfrm>
            <a:custGeom>
              <a:avLst/>
              <a:gdLst>
                <a:gd name="T0" fmla="*/ 6 w 475"/>
                <a:gd name="T1" fmla="*/ 240 h 457"/>
                <a:gd name="T2" fmla="*/ 6 w 475"/>
                <a:gd name="T3" fmla="*/ 240 h 457"/>
                <a:gd name="T4" fmla="*/ 3 w 475"/>
                <a:gd name="T5" fmla="*/ 231 h 457"/>
                <a:gd name="T6" fmla="*/ 0 w 475"/>
                <a:gd name="T7" fmla="*/ 214 h 457"/>
                <a:gd name="T8" fmla="*/ 0 w 475"/>
                <a:gd name="T9" fmla="*/ 188 h 457"/>
                <a:gd name="T10" fmla="*/ 3 w 475"/>
                <a:gd name="T11" fmla="*/ 156 h 457"/>
                <a:gd name="T12" fmla="*/ 9 w 475"/>
                <a:gd name="T13" fmla="*/ 139 h 457"/>
                <a:gd name="T14" fmla="*/ 17 w 475"/>
                <a:gd name="T15" fmla="*/ 119 h 457"/>
                <a:gd name="T16" fmla="*/ 26 w 475"/>
                <a:gd name="T17" fmla="*/ 101 h 457"/>
                <a:gd name="T18" fmla="*/ 41 w 475"/>
                <a:gd name="T19" fmla="*/ 81 h 457"/>
                <a:gd name="T20" fmla="*/ 58 w 475"/>
                <a:gd name="T21" fmla="*/ 64 h 457"/>
                <a:gd name="T22" fmla="*/ 81 w 475"/>
                <a:gd name="T23" fmla="*/ 46 h 457"/>
                <a:gd name="T24" fmla="*/ 107 w 475"/>
                <a:gd name="T25" fmla="*/ 29 h 457"/>
                <a:gd name="T26" fmla="*/ 139 w 475"/>
                <a:gd name="T27" fmla="*/ 14 h 457"/>
                <a:gd name="T28" fmla="*/ 139 w 475"/>
                <a:gd name="T29" fmla="*/ 14 h 457"/>
                <a:gd name="T30" fmla="*/ 156 w 475"/>
                <a:gd name="T31" fmla="*/ 6 h 457"/>
                <a:gd name="T32" fmla="*/ 174 w 475"/>
                <a:gd name="T33" fmla="*/ 3 h 457"/>
                <a:gd name="T34" fmla="*/ 194 w 475"/>
                <a:gd name="T35" fmla="*/ 0 h 457"/>
                <a:gd name="T36" fmla="*/ 211 w 475"/>
                <a:gd name="T37" fmla="*/ 0 h 457"/>
                <a:gd name="T38" fmla="*/ 246 w 475"/>
                <a:gd name="T39" fmla="*/ 3 h 457"/>
                <a:gd name="T40" fmla="*/ 284 w 475"/>
                <a:gd name="T41" fmla="*/ 12 h 457"/>
                <a:gd name="T42" fmla="*/ 318 w 475"/>
                <a:gd name="T43" fmla="*/ 26 h 457"/>
                <a:gd name="T44" fmla="*/ 350 w 475"/>
                <a:gd name="T45" fmla="*/ 43 h 457"/>
                <a:gd name="T46" fmla="*/ 382 w 475"/>
                <a:gd name="T47" fmla="*/ 67 h 457"/>
                <a:gd name="T48" fmla="*/ 408 w 475"/>
                <a:gd name="T49" fmla="*/ 95 h 457"/>
                <a:gd name="T50" fmla="*/ 431 w 475"/>
                <a:gd name="T51" fmla="*/ 124 h 457"/>
                <a:gd name="T52" fmla="*/ 451 w 475"/>
                <a:gd name="T53" fmla="*/ 156 h 457"/>
                <a:gd name="T54" fmla="*/ 466 w 475"/>
                <a:gd name="T55" fmla="*/ 191 h 457"/>
                <a:gd name="T56" fmla="*/ 472 w 475"/>
                <a:gd name="T57" fmla="*/ 229 h 457"/>
                <a:gd name="T58" fmla="*/ 475 w 475"/>
                <a:gd name="T59" fmla="*/ 246 h 457"/>
                <a:gd name="T60" fmla="*/ 472 w 475"/>
                <a:gd name="T61" fmla="*/ 263 h 457"/>
                <a:gd name="T62" fmla="*/ 472 w 475"/>
                <a:gd name="T63" fmla="*/ 284 h 457"/>
                <a:gd name="T64" fmla="*/ 466 w 475"/>
                <a:gd name="T65" fmla="*/ 301 h 457"/>
                <a:gd name="T66" fmla="*/ 460 w 475"/>
                <a:gd name="T67" fmla="*/ 318 h 457"/>
                <a:gd name="T68" fmla="*/ 451 w 475"/>
                <a:gd name="T69" fmla="*/ 339 h 457"/>
                <a:gd name="T70" fmla="*/ 443 w 475"/>
                <a:gd name="T71" fmla="*/ 356 h 457"/>
                <a:gd name="T72" fmla="*/ 428 w 475"/>
                <a:gd name="T73" fmla="*/ 373 h 457"/>
                <a:gd name="T74" fmla="*/ 428 w 475"/>
                <a:gd name="T75" fmla="*/ 373 h 457"/>
                <a:gd name="T76" fmla="*/ 402 w 475"/>
                <a:gd name="T77" fmla="*/ 402 h 457"/>
                <a:gd name="T78" fmla="*/ 373 w 475"/>
                <a:gd name="T79" fmla="*/ 425 h 457"/>
                <a:gd name="T80" fmla="*/ 341 w 475"/>
                <a:gd name="T81" fmla="*/ 440 h 457"/>
                <a:gd name="T82" fmla="*/ 310 w 475"/>
                <a:gd name="T83" fmla="*/ 451 h 457"/>
                <a:gd name="T84" fmla="*/ 278 w 475"/>
                <a:gd name="T85" fmla="*/ 457 h 457"/>
                <a:gd name="T86" fmla="*/ 246 w 475"/>
                <a:gd name="T87" fmla="*/ 454 h 457"/>
                <a:gd name="T88" fmla="*/ 214 w 475"/>
                <a:gd name="T89" fmla="*/ 449 h 457"/>
                <a:gd name="T90" fmla="*/ 185 w 475"/>
                <a:gd name="T91" fmla="*/ 440 h 457"/>
                <a:gd name="T92" fmla="*/ 153 w 475"/>
                <a:gd name="T93" fmla="*/ 425 h 457"/>
                <a:gd name="T94" fmla="*/ 124 w 475"/>
                <a:gd name="T95" fmla="*/ 408 h 457"/>
                <a:gd name="T96" fmla="*/ 98 w 475"/>
                <a:gd name="T97" fmla="*/ 388 h 457"/>
                <a:gd name="T98" fmla="*/ 72 w 475"/>
                <a:gd name="T99" fmla="*/ 362 h 457"/>
                <a:gd name="T100" fmla="*/ 52 w 475"/>
                <a:gd name="T101" fmla="*/ 336 h 457"/>
                <a:gd name="T102" fmla="*/ 32 w 475"/>
                <a:gd name="T103" fmla="*/ 304 h 457"/>
                <a:gd name="T104" fmla="*/ 17 w 475"/>
                <a:gd name="T105" fmla="*/ 272 h 457"/>
                <a:gd name="T106" fmla="*/ 6 w 475"/>
                <a:gd name="T107" fmla="*/ 24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5" h="457">
                  <a:moveTo>
                    <a:pt x="6" y="240"/>
                  </a:moveTo>
                  <a:lnTo>
                    <a:pt x="6" y="240"/>
                  </a:lnTo>
                  <a:lnTo>
                    <a:pt x="3" y="231"/>
                  </a:lnTo>
                  <a:lnTo>
                    <a:pt x="0" y="214"/>
                  </a:lnTo>
                  <a:lnTo>
                    <a:pt x="0" y="188"/>
                  </a:lnTo>
                  <a:lnTo>
                    <a:pt x="3" y="156"/>
                  </a:lnTo>
                  <a:lnTo>
                    <a:pt x="9" y="139"/>
                  </a:lnTo>
                  <a:lnTo>
                    <a:pt x="17" y="119"/>
                  </a:lnTo>
                  <a:lnTo>
                    <a:pt x="26" y="101"/>
                  </a:lnTo>
                  <a:lnTo>
                    <a:pt x="41" y="81"/>
                  </a:lnTo>
                  <a:lnTo>
                    <a:pt x="58" y="64"/>
                  </a:lnTo>
                  <a:lnTo>
                    <a:pt x="81" y="46"/>
                  </a:lnTo>
                  <a:lnTo>
                    <a:pt x="107" y="29"/>
                  </a:lnTo>
                  <a:lnTo>
                    <a:pt x="139" y="14"/>
                  </a:lnTo>
                  <a:lnTo>
                    <a:pt x="139" y="14"/>
                  </a:lnTo>
                  <a:lnTo>
                    <a:pt x="156" y="6"/>
                  </a:lnTo>
                  <a:lnTo>
                    <a:pt x="174" y="3"/>
                  </a:lnTo>
                  <a:lnTo>
                    <a:pt x="194" y="0"/>
                  </a:lnTo>
                  <a:lnTo>
                    <a:pt x="211" y="0"/>
                  </a:lnTo>
                  <a:lnTo>
                    <a:pt x="246" y="3"/>
                  </a:lnTo>
                  <a:lnTo>
                    <a:pt x="284" y="12"/>
                  </a:lnTo>
                  <a:lnTo>
                    <a:pt x="318" y="26"/>
                  </a:lnTo>
                  <a:lnTo>
                    <a:pt x="350" y="43"/>
                  </a:lnTo>
                  <a:lnTo>
                    <a:pt x="382" y="67"/>
                  </a:lnTo>
                  <a:lnTo>
                    <a:pt x="408" y="95"/>
                  </a:lnTo>
                  <a:lnTo>
                    <a:pt x="431" y="124"/>
                  </a:lnTo>
                  <a:lnTo>
                    <a:pt x="451" y="156"/>
                  </a:lnTo>
                  <a:lnTo>
                    <a:pt x="466" y="191"/>
                  </a:lnTo>
                  <a:lnTo>
                    <a:pt x="472" y="229"/>
                  </a:lnTo>
                  <a:lnTo>
                    <a:pt x="475" y="246"/>
                  </a:lnTo>
                  <a:lnTo>
                    <a:pt x="472" y="263"/>
                  </a:lnTo>
                  <a:lnTo>
                    <a:pt x="472" y="284"/>
                  </a:lnTo>
                  <a:lnTo>
                    <a:pt x="466" y="301"/>
                  </a:lnTo>
                  <a:lnTo>
                    <a:pt x="460" y="318"/>
                  </a:lnTo>
                  <a:lnTo>
                    <a:pt x="451" y="339"/>
                  </a:lnTo>
                  <a:lnTo>
                    <a:pt x="443" y="356"/>
                  </a:lnTo>
                  <a:lnTo>
                    <a:pt x="428" y="373"/>
                  </a:lnTo>
                  <a:lnTo>
                    <a:pt x="428" y="373"/>
                  </a:lnTo>
                  <a:lnTo>
                    <a:pt x="402" y="402"/>
                  </a:lnTo>
                  <a:lnTo>
                    <a:pt x="373" y="425"/>
                  </a:lnTo>
                  <a:lnTo>
                    <a:pt x="341" y="440"/>
                  </a:lnTo>
                  <a:lnTo>
                    <a:pt x="310" y="451"/>
                  </a:lnTo>
                  <a:lnTo>
                    <a:pt x="278" y="457"/>
                  </a:lnTo>
                  <a:lnTo>
                    <a:pt x="246" y="454"/>
                  </a:lnTo>
                  <a:lnTo>
                    <a:pt x="214" y="449"/>
                  </a:lnTo>
                  <a:lnTo>
                    <a:pt x="185" y="440"/>
                  </a:lnTo>
                  <a:lnTo>
                    <a:pt x="153" y="425"/>
                  </a:lnTo>
                  <a:lnTo>
                    <a:pt x="124" y="408"/>
                  </a:lnTo>
                  <a:lnTo>
                    <a:pt x="98" y="388"/>
                  </a:lnTo>
                  <a:lnTo>
                    <a:pt x="72" y="362"/>
                  </a:lnTo>
                  <a:lnTo>
                    <a:pt x="52" y="336"/>
                  </a:lnTo>
                  <a:lnTo>
                    <a:pt x="32" y="304"/>
                  </a:lnTo>
                  <a:lnTo>
                    <a:pt x="17" y="272"/>
                  </a:lnTo>
                  <a:lnTo>
                    <a:pt x="6" y="2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" name="Freeform 20"/>
            <p:cNvSpPr>
              <a:spLocks/>
            </p:cNvSpPr>
            <p:nvPr/>
          </p:nvSpPr>
          <p:spPr bwMode="auto">
            <a:xfrm>
              <a:off x="10936288" y="2536825"/>
              <a:ext cx="293688" cy="339725"/>
            </a:xfrm>
            <a:custGeom>
              <a:avLst/>
              <a:gdLst>
                <a:gd name="T0" fmla="*/ 0 w 185"/>
                <a:gd name="T1" fmla="*/ 0 h 214"/>
                <a:gd name="T2" fmla="*/ 0 w 185"/>
                <a:gd name="T3" fmla="*/ 0 h 214"/>
                <a:gd name="T4" fmla="*/ 6 w 185"/>
                <a:gd name="T5" fmla="*/ 29 h 214"/>
                <a:gd name="T6" fmla="*/ 15 w 185"/>
                <a:gd name="T7" fmla="*/ 58 h 214"/>
                <a:gd name="T8" fmla="*/ 23 w 185"/>
                <a:gd name="T9" fmla="*/ 93 h 214"/>
                <a:gd name="T10" fmla="*/ 38 w 185"/>
                <a:gd name="T11" fmla="*/ 128 h 214"/>
                <a:gd name="T12" fmla="*/ 58 w 185"/>
                <a:gd name="T13" fmla="*/ 162 h 214"/>
                <a:gd name="T14" fmla="*/ 70 w 185"/>
                <a:gd name="T15" fmla="*/ 177 h 214"/>
                <a:gd name="T16" fmla="*/ 81 w 185"/>
                <a:gd name="T17" fmla="*/ 191 h 214"/>
                <a:gd name="T18" fmla="*/ 93 w 185"/>
                <a:gd name="T19" fmla="*/ 200 h 214"/>
                <a:gd name="T20" fmla="*/ 107 w 185"/>
                <a:gd name="T21" fmla="*/ 209 h 214"/>
                <a:gd name="T22" fmla="*/ 107 w 185"/>
                <a:gd name="T23" fmla="*/ 209 h 214"/>
                <a:gd name="T24" fmla="*/ 122 w 185"/>
                <a:gd name="T25" fmla="*/ 214 h 214"/>
                <a:gd name="T26" fmla="*/ 133 w 185"/>
                <a:gd name="T27" fmla="*/ 214 h 214"/>
                <a:gd name="T28" fmla="*/ 145 w 185"/>
                <a:gd name="T29" fmla="*/ 214 h 214"/>
                <a:gd name="T30" fmla="*/ 154 w 185"/>
                <a:gd name="T31" fmla="*/ 212 h 214"/>
                <a:gd name="T32" fmla="*/ 162 w 185"/>
                <a:gd name="T33" fmla="*/ 206 h 214"/>
                <a:gd name="T34" fmla="*/ 168 w 185"/>
                <a:gd name="T35" fmla="*/ 197 h 214"/>
                <a:gd name="T36" fmla="*/ 177 w 185"/>
                <a:gd name="T37" fmla="*/ 180 h 214"/>
                <a:gd name="T38" fmla="*/ 183 w 185"/>
                <a:gd name="T39" fmla="*/ 162 h 214"/>
                <a:gd name="T40" fmla="*/ 185 w 185"/>
                <a:gd name="T41" fmla="*/ 145 h 214"/>
                <a:gd name="T42" fmla="*/ 185 w 185"/>
                <a:gd name="T43" fmla="*/ 128 h 214"/>
                <a:gd name="T44" fmla="*/ 185 w 185"/>
                <a:gd name="T45" fmla="*/ 128 h 214"/>
                <a:gd name="T46" fmla="*/ 162 w 185"/>
                <a:gd name="T47" fmla="*/ 116 h 214"/>
                <a:gd name="T48" fmla="*/ 113 w 185"/>
                <a:gd name="T49" fmla="*/ 90 h 214"/>
                <a:gd name="T50" fmla="*/ 81 w 185"/>
                <a:gd name="T51" fmla="*/ 70 h 214"/>
                <a:gd name="T52" fmla="*/ 52 w 185"/>
                <a:gd name="T53" fmla="*/ 49 h 214"/>
                <a:gd name="T54" fmla="*/ 23 w 185"/>
                <a:gd name="T55" fmla="*/ 26 h 214"/>
                <a:gd name="T56" fmla="*/ 0 w 185"/>
                <a:gd name="T5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5" h="214">
                  <a:moveTo>
                    <a:pt x="0" y="0"/>
                  </a:moveTo>
                  <a:lnTo>
                    <a:pt x="0" y="0"/>
                  </a:lnTo>
                  <a:lnTo>
                    <a:pt x="6" y="29"/>
                  </a:lnTo>
                  <a:lnTo>
                    <a:pt x="15" y="58"/>
                  </a:lnTo>
                  <a:lnTo>
                    <a:pt x="23" y="93"/>
                  </a:lnTo>
                  <a:lnTo>
                    <a:pt x="38" y="128"/>
                  </a:lnTo>
                  <a:lnTo>
                    <a:pt x="58" y="162"/>
                  </a:lnTo>
                  <a:lnTo>
                    <a:pt x="70" y="177"/>
                  </a:lnTo>
                  <a:lnTo>
                    <a:pt x="81" y="191"/>
                  </a:lnTo>
                  <a:lnTo>
                    <a:pt x="93" y="200"/>
                  </a:lnTo>
                  <a:lnTo>
                    <a:pt x="107" y="209"/>
                  </a:lnTo>
                  <a:lnTo>
                    <a:pt x="107" y="209"/>
                  </a:lnTo>
                  <a:lnTo>
                    <a:pt x="122" y="214"/>
                  </a:lnTo>
                  <a:lnTo>
                    <a:pt x="133" y="214"/>
                  </a:lnTo>
                  <a:lnTo>
                    <a:pt x="145" y="214"/>
                  </a:lnTo>
                  <a:lnTo>
                    <a:pt x="154" y="212"/>
                  </a:lnTo>
                  <a:lnTo>
                    <a:pt x="162" y="206"/>
                  </a:lnTo>
                  <a:lnTo>
                    <a:pt x="168" y="197"/>
                  </a:lnTo>
                  <a:lnTo>
                    <a:pt x="177" y="180"/>
                  </a:lnTo>
                  <a:lnTo>
                    <a:pt x="183" y="162"/>
                  </a:lnTo>
                  <a:lnTo>
                    <a:pt x="185" y="145"/>
                  </a:lnTo>
                  <a:lnTo>
                    <a:pt x="185" y="128"/>
                  </a:lnTo>
                  <a:lnTo>
                    <a:pt x="185" y="128"/>
                  </a:lnTo>
                  <a:lnTo>
                    <a:pt x="162" y="116"/>
                  </a:lnTo>
                  <a:lnTo>
                    <a:pt x="113" y="90"/>
                  </a:lnTo>
                  <a:lnTo>
                    <a:pt x="81" y="70"/>
                  </a:lnTo>
                  <a:lnTo>
                    <a:pt x="52" y="49"/>
                  </a:lnTo>
                  <a:lnTo>
                    <a:pt x="2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5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" name="Freeform 21"/>
            <p:cNvSpPr>
              <a:spLocks/>
            </p:cNvSpPr>
            <p:nvPr/>
          </p:nvSpPr>
          <p:spPr bwMode="auto">
            <a:xfrm>
              <a:off x="10936288" y="2536825"/>
              <a:ext cx="293688" cy="339725"/>
            </a:xfrm>
            <a:custGeom>
              <a:avLst/>
              <a:gdLst>
                <a:gd name="T0" fmla="*/ 0 w 185"/>
                <a:gd name="T1" fmla="*/ 0 h 214"/>
                <a:gd name="T2" fmla="*/ 0 w 185"/>
                <a:gd name="T3" fmla="*/ 0 h 214"/>
                <a:gd name="T4" fmla="*/ 6 w 185"/>
                <a:gd name="T5" fmla="*/ 29 h 214"/>
                <a:gd name="T6" fmla="*/ 15 w 185"/>
                <a:gd name="T7" fmla="*/ 58 h 214"/>
                <a:gd name="T8" fmla="*/ 23 w 185"/>
                <a:gd name="T9" fmla="*/ 93 h 214"/>
                <a:gd name="T10" fmla="*/ 38 w 185"/>
                <a:gd name="T11" fmla="*/ 128 h 214"/>
                <a:gd name="T12" fmla="*/ 58 w 185"/>
                <a:gd name="T13" fmla="*/ 162 h 214"/>
                <a:gd name="T14" fmla="*/ 70 w 185"/>
                <a:gd name="T15" fmla="*/ 177 h 214"/>
                <a:gd name="T16" fmla="*/ 81 w 185"/>
                <a:gd name="T17" fmla="*/ 191 h 214"/>
                <a:gd name="T18" fmla="*/ 93 w 185"/>
                <a:gd name="T19" fmla="*/ 200 h 214"/>
                <a:gd name="T20" fmla="*/ 107 w 185"/>
                <a:gd name="T21" fmla="*/ 209 h 214"/>
                <a:gd name="T22" fmla="*/ 107 w 185"/>
                <a:gd name="T23" fmla="*/ 209 h 214"/>
                <a:gd name="T24" fmla="*/ 122 w 185"/>
                <a:gd name="T25" fmla="*/ 214 h 214"/>
                <a:gd name="T26" fmla="*/ 133 w 185"/>
                <a:gd name="T27" fmla="*/ 214 h 214"/>
                <a:gd name="T28" fmla="*/ 145 w 185"/>
                <a:gd name="T29" fmla="*/ 214 h 214"/>
                <a:gd name="T30" fmla="*/ 154 w 185"/>
                <a:gd name="T31" fmla="*/ 212 h 214"/>
                <a:gd name="T32" fmla="*/ 162 w 185"/>
                <a:gd name="T33" fmla="*/ 206 h 214"/>
                <a:gd name="T34" fmla="*/ 168 w 185"/>
                <a:gd name="T35" fmla="*/ 197 h 214"/>
                <a:gd name="T36" fmla="*/ 177 w 185"/>
                <a:gd name="T37" fmla="*/ 180 h 214"/>
                <a:gd name="T38" fmla="*/ 183 w 185"/>
                <a:gd name="T39" fmla="*/ 162 h 214"/>
                <a:gd name="T40" fmla="*/ 185 w 185"/>
                <a:gd name="T41" fmla="*/ 145 h 214"/>
                <a:gd name="T42" fmla="*/ 185 w 185"/>
                <a:gd name="T43" fmla="*/ 128 h 214"/>
                <a:gd name="T44" fmla="*/ 185 w 185"/>
                <a:gd name="T45" fmla="*/ 128 h 214"/>
                <a:gd name="T46" fmla="*/ 162 w 185"/>
                <a:gd name="T47" fmla="*/ 116 h 214"/>
                <a:gd name="T48" fmla="*/ 113 w 185"/>
                <a:gd name="T49" fmla="*/ 90 h 214"/>
                <a:gd name="T50" fmla="*/ 81 w 185"/>
                <a:gd name="T51" fmla="*/ 70 h 214"/>
                <a:gd name="T52" fmla="*/ 52 w 185"/>
                <a:gd name="T53" fmla="*/ 49 h 214"/>
                <a:gd name="T54" fmla="*/ 23 w 185"/>
                <a:gd name="T55" fmla="*/ 26 h 214"/>
                <a:gd name="T56" fmla="*/ 0 w 185"/>
                <a:gd name="T5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5" h="214">
                  <a:moveTo>
                    <a:pt x="0" y="0"/>
                  </a:moveTo>
                  <a:lnTo>
                    <a:pt x="0" y="0"/>
                  </a:lnTo>
                  <a:lnTo>
                    <a:pt x="6" y="29"/>
                  </a:lnTo>
                  <a:lnTo>
                    <a:pt x="15" y="58"/>
                  </a:lnTo>
                  <a:lnTo>
                    <a:pt x="23" y="93"/>
                  </a:lnTo>
                  <a:lnTo>
                    <a:pt x="38" y="128"/>
                  </a:lnTo>
                  <a:lnTo>
                    <a:pt x="58" y="162"/>
                  </a:lnTo>
                  <a:lnTo>
                    <a:pt x="70" y="177"/>
                  </a:lnTo>
                  <a:lnTo>
                    <a:pt x="81" y="191"/>
                  </a:lnTo>
                  <a:lnTo>
                    <a:pt x="93" y="200"/>
                  </a:lnTo>
                  <a:lnTo>
                    <a:pt x="107" y="209"/>
                  </a:lnTo>
                  <a:lnTo>
                    <a:pt x="107" y="209"/>
                  </a:lnTo>
                  <a:lnTo>
                    <a:pt x="122" y="214"/>
                  </a:lnTo>
                  <a:lnTo>
                    <a:pt x="133" y="214"/>
                  </a:lnTo>
                  <a:lnTo>
                    <a:pt x="145" y="214"/>
                  </a:lnTo>
                  <a:lnTo>
                    <a:pt x="154" y="212"/>
                  </a:lnTo>
                  <a:lnTo>
                    <a:pt x="162" y="206"/>
                  </a:lnTo>
                  <a:lnTo>
                    <a:pt x="168" y="197"/>
                  </a:lnTo>
                  <a:lnTo>
                    <a:pt x="177" y="180"/>
                  </a:lnTo>
                  <a:lnTo>
                    <a:pt x="183" y="162"/>
                  </a:lnTo>
                  <a:lnTo>
                    <a:pt x="185" y="145"/>
                  </a:lnTo>
                  <a:lnTo>
                    <a:pt x="185" y="128"/>
                  </a:lnTo>
                  <a:lnTo>
                    <a:pt x="185" y="128"/>
                  </a:lnTo>
                  <a:lnTo>
                    <a:pt x="162" y="116"/>
                  </a:lnTo>
                  <a:lnTo>
                    <a:pt x="113" y="90"/>
                  </a:lnTo>
                  <a:lnTo>
                    <a:pt x="81" y="70"/>
                  </a:lnTo>
                  <a:lnTo>
                    <a:pt x="52" y="49"/>
                  </a:lnTo>
                  <a:lnTo>
                    <a:pt x="23" y="2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" name="Freeform 22"/>
            <p:cNvSpPr>
              <a:spLocks/>
            </p:cNvSpPr>
            <p:nvPr/>
          </p:nvSpPr>
          <p:spPr bwMode="auto">
            <a:xfrm>
              <a:off x="10918825" y="2058988"/>
              <a:ext cx="541338" cy="739775"/>
            </a:xfrm>
            <a:custGeom>
              <a:avLst/>
              <a:gdLst>
                <a:gd name="T0" fmla="*/ 306 w 341"/>
                <a:gd name="T1" fmla="*/ 44 h 466"/>
                <a:gd name="T2" fmla="*/ 306 w 341"/>
                <a:gd name="T3" fmla="*/ 44 h 466"/>
                <a:gd name="T4" fmla="*/ 315 w 341"/>
                <a:gd name="T5" fmla="*/ 58 h 466"/>
                <a:gd name="T6" fmla="*/ 324 w 341"/>
                <a:gd name="T7" fmla="*/ 75 h 466"/>
                <a:gd name="T8" fmla="*/ 330 w 341"/>
                <a:gd name="T9" fmla="*/ 96 h 466"/>
                <a:gd name="T10" fmla="*/ 338 w 341"/>
                <a:gd name="T11" fmla="*/ 119 h 466"/>
                <a:gd name="T12" fmla="*/ 341 w 341"/>
                <a:gd name="T13" fmla="*/ 145 h 466"/>
                <a:gd name="T14" fmla="*/ 338 w 341"/>
                <a:gd name="T15" fmla="*/ 174 h 466"/>
                <a:gd name="T16" fmla="*/ 335 w 341"/>
                <a:gd name="T17" fmla="*/ 185 h 466"/>
                <a:gd name="T18" fmla="*/ 332 w 341"/>
                <a:gd name="T19" fmla="*/ 200 h 466"/>
                <a:gd name="T20" fmla="*/ 332 w 341"/>
                <a:gd name="T21" fmla="*/ 200 h 466"/>
                <a:gd name="T22" fmla="*/ 332 w 341"/>
                <a:gd name="T23" fmla="*/ 212 h 466"/>
                <a:gd name="T24" fmla="*/ 335 w 341"/>
                <a:gd name="T25" fmla="*/ 226 h 466"/>
                <a:gd name="T26" fmla="*/ 335 w 341"/>
                <a:gd name="T27" fmla="*/ 246 h 466"/>
                <a:gd name="T28" fmla="*/ 335 w 341"/>
                <a:gd name="T29" fmla="*/ 269 h 466"/>
                <a:gd name="T30" fmla="*/ 330 w 341"/>
                <a:gd name="T31" fmla="*/ 298 h 466"/>
                <a:gd name="T32" fmla="*/ 321 w 341"/>
                <a:gd name="T33" fmla="*/ 330 h 466"/>
                <a:gd name="T34" fmla="*/ 304 w 341"/>
                <a:gd name="T35" fmla="*/ 362 h 466"/>
                <a:gd name="T36" fmla="*/ 304 w 341"/>
                <a:gd name="T37" fmla="*/ 362 h 466"/>
                <a:gd name="T38" fmla="*/ 280 w 341"/>
                <a:gd name="T39" fmla="*/ 411 h 466"/>
                <a:gd name="T40" fmla="*/ 266 w 341"/>
                <a:gd name="T41" fmla="*/ 437 h 466"/>
                <a:gd name="T42" fmla="*/ 249 w 341"/>
                <a:gd name="T43" fmla="*/ 460 h 466"/>
                <a:gd name="T44" fmla="*/ 249 w 341"/>
                <a:gd name="T45" fmla="*/ 460 h 466"/>
                <a:gd name="T46" fmla="*/ 246 w 341"/>
                <a:gd name="T47" fmla="*/ 463 h 466"/>
                <a:gd name="T48" fmla="*/ 237 w 341"/>
                <a:gd name="T49" fmla="*/ 466 h 466"/>
                <a:gd name="T50" fmla="*/ 223 w 341"/>
                <a:gd name="T51" fmla="*/ 466 h 466"/>
                <a:gd name="T52" fmla="*/ 199 w 341"/>
                <a:gd name="T53" fmla="*/ 466 h 466"/>
                <a:gd name="T54" fmla="*/ 199 w 341"/>
                <a:gd name="T55" fmla="*/ 466 h 466"/>
                <a:gd name="T56" fmla="*/ 179 w 341"/>
                <a:gd name="T57" fmla="*/ 463 h 466"/>
                <a:gd name="T58" fmla="*/ 156 w 341"/>
                <a:gd name="T59" fmla="*/ 458 h 466"/>
                <a:gd name="T60" fmla="*/ 133 w 341"/>
                <a:gd name="T61" fmla="*/ 446 h 466"/>
                <a:gd name="T62" fmla="*/ 110 w 341"/>
                <a:gd name="T63" fmla="*/ 434 h 466"/>
                <a:gd name="T64" fmla="*/ 84 w 341"/>
                <a:gd name="T65" fmla="*/ 414 h 466"/>
                <a:gd name="T66" fmla="*/ 63 w 341"/>
                <a:gd name="T67" fmla="*/ 394 h 466"/>
                <a:gd name="T68" fmla="*/ 40 w 341"/>
                <a:gd name="T69" fmla="*/ 365 h 466"/>
                <a:gd name="T70" fmla="*/ 23 w 341"/>
                <a:gd name="T71" fmla="*/ 333 h 466"/>
                <a:gd name="T72" fmla="*/ 23 w 341"/>
                <a:gd name="T73" fmla="*/ 333 h 466"/>
                <a:gd name="T74" fmla="*/ 11 w 341"/>
                <a:gd name="T75" fmla="*/ 307 h 466"/>
                <a:gd name="T76" fmla="*/ 6 w 341"/>
                <a:gd name="T77" fmla="*/ 281 h 466"/>
                <a:gd name="T78" fmla="*/ 3 w 341"/>
                <a:gd name="T79" fmla="*/ 255 h 466"/>
                <a:gd name="T80" fmla="*/ 0 w 341"/>
                <a:gd name="T81" fmla="*/ 229 h 466"/>
                <a:gd name="T82" fmla="*/ 3 w 341"/>
                <a:gd name="T83" fmla="*/ 203 h 466"/>
                <a:gd name="T84" fmla="*/ 6 w 341"/>
                <a:gd name="T85" fmla="*/ 177 h 466"/>
                <a:gd name="T86" fmla="*/ 11 w 341"/>
                <a:gd name="T87" fmla="*/ 154 h 466"/>
                <a:gd name="T88" fmla="*/ 20 w 341"/>
                <a:gd name="T89" fmla="*/ 130 h 466"/>
                <a:gd name="T90" fmla="*/ 32 w 341"/>
                <a:gd name="T91" fmla="*/ 110 h 466"/>
                <a:gd name="T92" fmla="*/ 43 w 341"/>
                <a:gd name="T93" fmla="*/ 90 h 466"/>
                <a:gd name="T94" fmla="*/ 58 w 341"/>
                <a:gd name="T95" fmla="*/ 70 h 466"/>
                <a:gd name="T96" fmla="*/ 75 w 341"/>
                <a:gd name="T97" fmla="*/ 52 h 466"/>
                <a:gd name="T98" fmla="*/ 92 w 341"/>
                <a:gd name="T99" fmla="*/ 38 h 466"/>
                <a:gd name="T100" fmla="*/ 113 w 341"/>
                <a:gd name="T101" fmla="*/ 26 h 466"/>
                <a:gd name="T102" fmla="*/ 133 w 341"/>
                <a:gd name="T103" fmla="*/ 15 h 466"/>
                <a:gd name="T104" fmla="*/ 156 w 341"/>
                <a:gd name="T105" fmla="*/ 9 h 466"/>
                <a:gd name="T106" fmla="*/ 156 w 341"/>
                <a:gd name="T107" fmla="*/ 9 h 466"/>
                <a:gd name="T108" fmla="*/ 179 w 341"/>
                <a:gd name="T109" fmla="*/ 3 h 466"/>
                <a:gd name="T110" fmla="*/ 199 w 341"/>
                <a:gd name="T111" fmla="*/ 0 h 466"/>
                <a:gd name="T112" fmla="*/ 231 w 341"/>
                <a:gd name="T113" fmla="*/ 0 h 466"/>
                <a:gd name="T114" fmla="*/ 257 w 341"/>
                <a:gd name="T115" fmla="*/ 6 h 466"/>
                <a:gd name="T116" fmla="*/ 277 w 341"/>
                <a:gd name="T117" fmla="*/ 15 h 466"/>
                <a:gd name="T118" fmla="*/ 292 w 341"/>
                <a:gd name="T119" fmla="*/ 23 h 466"/>
                <a:gd name="T120" fmla="*/ 301 w 341"/>
                <a:gd name="T121" fmla="*/ 32 h 466"/>
                <a:gd name="T122" fmla="*/ 306 w 341"/>
                <a:gd name="T123" fmla="*/ 4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1" h="466">
                  <a:moveTo>
                    <a:pt x="306" y="44"/>
                  </a:moveTo>
                  <a:lnTo>
                    <a:pt x="306" y="44"/>
                  </a:lnTo>
                  <a:lnTo>
                    <a:pt x="315" y="58"/>
                  </a:lnTo>
                  <a:lnTo>
                    <a:pt x="324" y="75"/>
                  </a:lnTo>
                  <a:lnTo>
                    <a:pt x="330" y="96"/>
                  </a:lnTo>
                  <a:lnTo>
                    <a:pt x="338" y="119"/>
                  </a:lnTo>
                  <a:lnTo>
                    <a:pt x="341" y="145"/>
                  </a:lnTo>
                  <a:lnTo>
                    <a:pt x="338" y="174"/>
                  </a:lnTo>
                  <a:lnTo>
                    <a:pt x="335" y="185"/>
                  </a:lnTo>
                  <a:lnTo>
                    <a:pt x="332" y="200"/>
                  </a:lnTo>
                  <a:lnTo>
                    <a:pt x="332" y="200"/>
                  </a:lnTo>
                  <a:lnTo>
                    <a:pt x="332" y="212"/>
                  </a:lnTo>
                  <a:lnTo>
                    <a:pt x="335" y="226"/>
                  </a:lnTo>
                  <a:lnTo>
                    <a:pt x="335" y="246"/>
                  </a:lnTo>
                  <a:lnTo>
                    <a:pt x="335" y="269"/>
                  </a:lnTo>
                  <a:lnTo>
                    <a:pt x="330" y="298"/>
                  </a:lnTo>
                  <a:lnTo>
                    <a:pt x="321" y="330"/>
                  </a:lnTo>
                  <a:lnTo>
                    <a:pt x="304" y="362"/>
                  </a:lnTo>
                  <a:lnTo>
                    <a:pt x="304" y="362"/>
                  </a:lnTo>
                  <a:lnTo>
                    <a:pt x="280" y="411"/>
                  </a:lnTo>
                  <a:lnTo>
                    <a:pt x="266" y="437"/>
                  </a:lnTo>
                  <a:lnTo>
                    <a:pt x="249" y="460"/>
                  </a:lnTo>
                  <a:lnTo>
                    <a:pt x="249" y="460"/>
                  </a:lnTo>
                  <a:lnTo>
                    <a:pt x="246" y="463"/>
                  </a:lnTo>
                  <a:lnTo>
                    <a:pt x="237" y="466"/>
                  </a:lnTo>
                  <a:lnTo>
                    <a:pt x="223" y="466"/>
                  </a:lnTo>
                  <a:lnTo>
                    <a:pt x="199" y="466"/>
                  </a:lnTo>
                  <a:lnTo>
                    <a:pt x="199" y="466"/>
                  </a:lnTo>
                  <a:lnTo>
                    <a:pt x="179" y="463"/>
                  </a:lnTo>
                  <a:lnTo>
                    <a:pt x="156" y="458"/>
                  </a:lnTo>
                  <a:lnTo>
                    <a:pt x="133" y="446"/>
                  </a:lnTo>
                  <a:lnTo>
                    <a:pt x="110" y="434"/>
                  </a:lnTo>
                  <a:lnTo>
                    <a:pt x="84" y="414"/>
                  </a:lnTo>
                  <a:lnTo>
                    <a:pt x="63" y="394"/>
                  </a:lnTo>
                  <a:lnTo>
                    <a:pt x="40" y="365"/>
                  </a:lnTo>
                  <a:lnTo>
                    <a:pt x="23" y="333"/>
                  </a:lnTo>
                  <a:lnTo>
                    <a:pt x="23" y="333"/>
                  </a:lnTo>
                  <a:lnTo>
                    <a:pt x="11" y="307"/>
                  </a:lnTo>
                  <a:lnTo>
                    <a:pt x="6" y="281"/>
                  </a:lnTo>
                  <a:lnTo>
                    <a:pt x="3" y="255"/>
                  </a:lnTo>
                  <a:lnTo>
                    <a:pt x="0" y="229"/>
                  </a:lnTo>
                  <a:lnTo>
                    <a:pt x="3" y="203"/>
                  </a:lnTo>
                  <a:lnTo>
                    <a:pt x="6" y="177"/>
                  </a:lnTo>
                  <a:lnTo>
                    <a:pt x="11" y="154"/>
                  </a:lnTo>
                  <a:lnTo>
                    <a:pt x="20" y="130"/>
                  </a:lnTo>
                  <a:lnTo>
                    <a:pt x="32" y="110"/>
                  </a:lnTo>
                  <a:lnTo>
                    <a:pt x="43" y="90"/>
                  </a:lnTo>
                  <a:lnTo>
                    <a:pt x="58" y="70"/>
                  </a:lnTo>
                  <a:lnTo>
                    <a:pt x="75" y="52"/>
                  </a:lnTo>
                  <a:lnTo>
                    <a:pt x="92" y="38"/>
                  </a:lnTo>
                  <a:lnTo>
                    <a:pt x="113" y="26"/>
                  </a:lnTo>
                  <a:lnTo>
                    <a:pt x="133" y="15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79" y="3"/>
                  </a:lnTo>
                  <a:lnTo>
                    <a:pt x="199" y="0"/>
                  </a:lnTo>
                  <a:lnTo>
                    <a:pt x="231" y="0"/>
                  </a:lnTo>
                  <a:lnTo>
                    <a:pt x="257" y="6"/>
                  </a:lnTo>
                  <a:lnTo>
                    <a:pt x="277" y="15"/>
                  </a:lnTo>
                  <a:lnTo>
                    <a:pt x="292" y="23"/>
                  </a:lnTo>
                  <a:lnTo>
                    <a:pt x="301" y="32"/>
                  </a:lnTo>
                  <a:lnTo>
                    <a:pt x="306" y="44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4" name="Freeform 23"/>
            <p:cNvSpPr>
              <a:spLocks/>
            </p:cNvSpPr>
            <p:nvPr/>
          </p:nvSpPr>
          <p:spPr bwMode="auto">
            <a:xfrm>
              <a:off x="10918825" y="2058988"/>
              <a:ext cx="541338" cy="739775"/>
            </a:xfrm>
            <a:custGeom>
              <a:avLst/>
              <a:gdLst>
                <a:gd name="T0" fmla="*/ 306 w 341"/>
                <a:gd name="T1" fmla="*/ 44 h 466"/>
                <a:gd name="T2" fmla="*/ 306 w 341"/>
                <a:gd name="T3" fmla="*/ 44 h 466"/>
                <a:gd name="T4" fmla="*/ 315 w 341"/>
                <a:gd name="T5" fmla="*/ 58 h 466"/>
                <a:gd name="T6" fmla="*/ 324 w 341"/>
                <a:gd name="T7" fmla="*/ 75 h 466"/>
                <a:gd name="T8" fmla="*/ 330 w 341"/>
                <a:gd name="T9" fmla="*/ 96 h 466"/>
                <a:gd name="T10" fmla="*/ 338 w 341"/>
                <a:gd name="T11" fmla="*/ 119 h 466"/>
                <a:gd name="T12" fmla="*/ 341 w 341"/>
                <a:gd name="T13" fmla="*/ 145 h 466"/>
                <a:gd name="T14" fmla="*/ 338 w 341"/>
                <a:gd name="T15" fmla="*/ 174 h 466"/>
                <a:gd name="T16" fmla="*/ 335 w 341"/>
                <a:gd name="T17" fmla="*/ 185 h 466"/>
                <a:gd name="T18" fmla="*/ 332 w 341"/>
                <a:gd name="T19" fmla="*/ 200 h 466"/>
                <a:gd name="T20" fmla="*/ 332 w 341"/>
                <a:gd name="T21" fmla="*/ 200 h 466"/>
                <a:gd name="T22" fmla="*/ 332 w 341"/>
                <a:gd name="T23" fmla="*/ 212 h 466"/>
                <a:gd name="T24" fmla="*/ 335 w 341"/>
                <a:gd name="T25" fmla="*/ 226 h 466"/>
                <a:gd name="T26" fmla="*/ 335 w 341"/>
                <a:gd name="T27" fmla="*/ 246 h 466"/>
                <a:gd name="T28" fmla="*/ 335 w 341"/>
                <a:gd name="T29" fmla="*/ 269 h 466"/>
                <a:gd name="T30" fmla="*/ 330 w 341"/>
                <a:gd name="T31" fmla="*/ 298 h 466"/>
                <a:gd name="T32" fmla="*/ 321 w 341"/>
                <a:gd name="T33" fmla="*/ 330 h 466"/>
                <a:gd name="T34" fmla="*/ 304 w 341"/>
                <a:gd name="T35" fmla="*/ 362 h 466"/>
                <a:gd name="T36" fmla="*/ 304 w 341"/>
                <a:gd name="T37" fmla="*/ 362 h 466"/>
                <a:gd name="T38" fmla="*/ 280 w 341"/>
                <a:gd name="T39" fmla="*/ 411 h 466"/>
                <a:gd name="T40" fmla="*/ 266 w 341"/>
                <a:gd name="T41" fmla="*/ 437 h 466"/>
                <a:gd name="T42" fmla="*/ 249 w 341"/>
                <a:gd name="T43" fmla="*/ 460 h 466"/>
                <a:gd name="T44" fmla="*/ 249 w 341"/>
                <a:gd name="T45" fmla="*/ 460 h 466"/>
                <a:gd name="T46" fmla="*/ 246 w 341"/>
                <a:gd name="T47" fmla="*/ 463 h 466"/>
                <a:gd name="T48" fmla="*/ 237 w 341"/>
                <a:gd name="T49" fmla="*/ 466 h 466"/>
                <a:gd name="T50" fmla="*/ 223 w 341"/>
                <a:gd name="T51" fmla="*/ 466 h 466"/>
                <a:gd name="T52" fmla="*/ 199 w 341"/>
                <a:gd name="T53" fmla="*/ 466 h 466"/>
                <a:gd name="T54" fmla="*/ 199 w 341"/>
                <a:gd name="T55" fmla="*/ 466 h 466"/>
                <a:gd name="T56" fmla="*/ 179 w 341"/>
                <a:gd name="T57" fmla="*/ 463 h 466"/>
                <a:gd name="T58" fmla="*/ 156 w 341"/>
                <a:gd name="T59" fmla="*/ 458 h 466"/>
                <a:gd name="T60" fmla="*/ 133 w 341"/>
                <a:gd name="T61" fmla="*/ 446 h 466"/>
                <a:gd name="T62" fmla="*/ 110 w 341"/>
                <a:gd name="T63" fmla="*/ 434 h 466"/>
                <a:gd name="T64" fmla="*/ 84 w 341"/>
                <a:gd name="T65" fmla="*/ 414 h 466"/>
                <a:gd name="T66" fmla="*/ 63 w 341"/>
                <a:gd name="T67" fmla="*/ 394 h 466"/>
                <a:gd name="T68" fmla="*/ 40 w 341"/>
                <a:gd name="T69" fmla="*/ 365 h 466"/>
                <a:gd name="T70" fmla="*/ 23 w 341"/>
                <a:gd name="T71" fmla="*/ 333 h 466"/>
                <a:gd name="T72" fmla="*/ 23 w 341"/>
                <a:gd name="T73" fmla="*/ 333 h 466"/>
                <a:gd name="T74" fmla="*/ 11 w 341"/>
                <a:gd name="T75" fmla="*/ 307 h 466"/>
                <a:gd name="T76" fmla="*/ 6 w 341"/>
                <a:gd name="T77" fmla="*/ 281 h 466"/>
                <a:gd name="T78" fmla="*/ 3 w 341"/>
                <a:gd name="T79" fmla="*/ 255 h 466"/>
                <a:gd name="T80" fmla="*/ 0 w 341"/>
                <a:gd name="T81" fmla="*/ 229 h 466"/>
                <a:gd name="T82" fmla="*/ 3 w 341"/>
                <a:gd name="T83" fmla="*/ 203 h 466"/>
                <a:gd name="T84" fmla="*/ 6 w 341"/>
                <a:gd name="T85" fmla="*/ 177 h 466"/>
                <a:gd name="T86" fmla="*/ 11 w 341"/>
                <a:gd name="T87" fmla="*/ 154 h 466"/>
                <a:gd name="T88" fmla="*/ 20 w 341"/>
                <a:gd name="T89" fmla="*/ 130 h 466"/>
                <a:gd name="T90" fmla="*/ 32 w 341"/>
                <a:gd name="T91" fmla="*/ 110 h 466"/>
                <a:gd name="T92" fmla="*/ 43 w 341"/>
                <a:gd name="T93" fmla="*/ 90 h 466"/>
                <a:gd name="T94" fmla="*/ 58 w 341"/>
                <a:gd name="T95" fmla="*/ 70 h 466"/>
                <a:gd name="T96" fmla="*/ 75 w 341"/>
                <a:gd name="T97" fmla="*/ 52 h 466"/>
                <a:gd name="T98" fmla="*/ 92 w 341"/>
                <a:gd name="T99" fmla="*/ 38 h 466"/>
                <a:gd name="T100" fmla="*/ 113 w 341"/>
                <a:gd name="T101" fmla="*/ 26 h 466"/>
                <a:gd name="T102" fmla="*/ 133 w 341"/>
                <a:gd name="T103" fmla="*/ 15 h 466"/>
                <a:gd name="T104" fmla="*/ 156 w 341"/>
                <a:gd name="T105" fmla="*/ 9 h 466"/>
                <a:gd name="T106" fmla="*/ 156 w 341"/>
                <a:gd name="T107" fmla="*/ 9 h 466"/>
                <a:gd name="T108" fmla="*/ 179 w 341"/>
                <a:gd name="T109" fmla="*/ 3 h 466"/>
                <a:gd name="T110" fmla="*/ 199 w 341"/>
                <a:gd name="T111" fmla="*/ 0 h 466"/>
                <a:gd name="T112" fmla="*/ 231 w 341"/>
                <a:gd name="T113" fmla="*/ 0 h 466"/>
                <a:gd name="T114" fmla="*/ 257 w 341"/>
                <a:gd name="T115" fmla="*/ 6 h 466"/>
                <a:gd name="T116" fmla="*/ 277 w 341"/>
                <a:gd name="T117" fmla="*/ 15 h 466"/>
                <a:gd name="T118" fmla="*/ 292 w 341"/>
                <a:gd name="T119" fmla="*/ 23 h 466"/>
                <a:gd name="T120" fmla="*/ 301 w 341"/>
                <a:gd name="T121" fmla="*/ 32 h 466"/>
                <a:gd name="T122" fmla="*/ 306 w 341"/>
                <a:gd name="T123" fmla="*/ 4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1" h="466">
                  <a:moveTo>
                    <a:pt x="306" y="44"/>
                  </a:moveTo>
                  <a:lnTo>
                    <a:pt x="306" y="44"/>
                  </a:lnTo>
                  <a:lnTo>
                    <a:pt x="315" y="58"/>
                  </a:lnTo>
                  <a:lnTo>
                    <a:pt x="324" y="75"/>
                  </a:lnTo>
                  <a:lnTo>
                    <a:pt x="330" y="96"/>
                  </a:lnTo>
                  <a:lnTo>
                    <a:pt x="338" y="119"/>
                  </a:lnTo>
                  <a:lnTo>
                    <a:pt x="341" y="145"/>
                  </a:lnTo>
                  <a:lnTo>
                    <a:pt x="338" y="174"/>
                  </a:lnTo>
                  <a:lnTo>
                    <a:pt x="335" y="185"/>
                  </a:lnTo>
                  <a:lnTo>
                    <a:pt x="332" y="200"/>
                  </a:lnTo>
                  <a:lnTo>
                    <a:pt x="332" y="200"/>
                  </a:lnTo>
                  <a:lnTo>
                    <a:pt x="332" y="212"/>
                  </a:lnTo>
                  <a:lnTo>
                    <a:pt x="335" y="226"/>
                  </a:lnTo>
                  <a:lnTo>
                    <a:pt x="335" y="246"/>
                  </a:lnTo>
                  <a:lnTo>
                    <a:pt x="335" y="269"/>
                  </a:lnTo>
                  <a:lnTo>
                    <a:pt x="330" y="298"/>
                  </a:lnTo>
                  <a:lnTo>
                    <a:pt x="321" y="330"/>
                  </a:lnTo>
                  <a:lnTo>
                    <a:pt x="304" y="362"/>
                  </a:lnTo>
                  <a:lnTo>
                    <a:pt x="304" y="362"/>
                  </a:lnTo>
                  <a:lnTo>
                    <a:pt x="280" y="411"/>
                  </a:lnTo>
                  <a:lnTo>
                    <a:pt x="266" y="437"/>
                  </a:lnTo>
                  <a:lnTo>
                    <a:pt x="249" y="460"/>
                  </a:lnTo>
                  <a:lnTo>
                    <a:pt x="249" y="460"/>
                  </a:lnTo>
                  <a:lnTo>
                    <a:pt x="246" y="463"/>
                  </a:lnTo>
                  <a:lnTo>
                    <a:pt x="237" y="466"/>
                  </a:lnTo>
                  <a:lnTo>
                    <a:pt x="223" y="466"/>
                  </a:lnTo>
                  <a:lnTo>
                    <a:pt x="199" y="466"/>
                  </a:lnTo>
                  <a:lnTo>
                    <a:pt x="199" y="466"/>
                  </a:lnTo>
                  <a:lnTo>
                    <a:pt x="179" y="463"/>
                  </a:lnTo>
                  <a:lnTo>
                    <a:pt x="156" y="458"/>
                  </a:lnTo>
                  <a:lnTo>
                    <a:pt x="133" y="446"/>
                  </a:lnTo>
                  <a:lnTo>
                    <a:pt x="110" y="434"/>
                  </a:lnTo>
                  <a:lnTo>
                    <a:pt x="84" y="414"/>
                  </a:lnTo>
                  <a:lnTo>
                    <a:pt x="63" y="394"/>
                  </a:lnTo>
                  <a:lnTo>
                    <a:pt x="40" y="365"/>
                  </a:lnTo>
                  <a:lnTo>
                    <a:pt x="23" y="333"/>
                  </a:lnTo>
                  <a:lnTo>
                    <a:pt x="23" y="333"/>
                  </a:lnTo>
                  <a:lnTo>
                    <a:pt x="11" y="307"/>
                  </a:lnTo>
                  <a:lnTo>
                    <a:pt x="6" y="281"/>
                  </a:lnTo>
                  <a:lnTo>
                    <a:pt x="3" y="255"/>
                  </a:lnTo>
                  <a:lnTo>
                    <a:pt x="0" y="229"/>
                  </a:lnTo>
                  <a:lnTo>
                    <a:pt x="3" y="203"/>
                  </a:lnTo>
                  <a:lnTo>
                    <a:pt x="6" y="177"/>
                  </a:lnTo>
                  <a:lnTo>
                    <a:pt x="11" y="154"/>
                  </a:lnTo>
                  <a:lnTo>
                    <a:pt x="20" y="130"/>
                  </a:lnTo>
                  <a:lnTo>
                    <a:pt x="32" y="110"/>
                  </a:lnTo>
                  <a:lnTo>
                    <a:pt x="43" y="90"/>
                  </a:lnTo>
                  <a:lnTo>
                    <a:pt x="58" y="70"/>
                  </a:lnTo>
                  <a:lnTo>
                    <a:pt x="75" y="52"/>
                  </a:lnTo>
                  <a:lnTo>
                    <a:pt x="92" y="38"/>
                  </a:lnTo>
                  <a:lnTo>
                    <a:pt x="113" y="26"/>
                  </a:lnTo>
                  <a:lnTo>
                    <a:pt x="133" y="15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79" y="3"/>
                  </a:lnTo>
                  <a:lnTo>
                    <a:pt x="199" y="0"/>
                  </a:lnTo>
                  <a:lnTo>
                    <a:pt x="231" y="0"/>
                  </a:lnTo>
                  <a:lnTo>
                    <a:pt x="257" y="6"/>
                  </a:lnTo>
                  <a:lnTo>
                    <a:pt x="277" y="15"/>
                  </a:lnTo>
                  <a:lnTo>
                    <a:pt x="292" y="23"/>
                  </a:lnTo>
                  <a:lnTo>
                    <a:pt x="301" y="32"/>
                  </a:lnTo>
                  <a:lnTo>
                    <a:pt x="306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" name="Freeform 24"/>
            <p:cNvSpPr>
              <a:spLocks/>
            </p:cNvSpPr>
            <p:nvPr/>
          </p:nvSpPr>
          <p:spPr bwMode="auto">
            <a:xfrm>
              <a:off x="10831513" y="2362200"/>
              <a:ext cx="123825" cy="188913"/>
            </a:xfrm>
            <a:custGeom>
              <a:avLst/>
              <a:gdLst>
                <a:gd name="T0" fmla="*/ 69 w 78"/>
                <a:gd name="T1" fmla="*/ 67 h 119"/>
                <a:gd name="T2" fmla="*/ 69 w 78"/>
                <a:gd name="T3" fmla="*/ 67 h 119"/>
                <a:gd name="T4" fmla="*/ 66 w 78"/>
                <a:gd name="T5" fmla="*/ 55 h 119"/>
                <a:gd name="T6" fmla="*/ 58 w 78"/>
                <a:gd name="T7" fmla="*/ 35 h 119"/>
                <a:gd name="T8" fmla="*/ 52 w 78"/>
                <a:gd name="T9" fmla="*/ 23 h 119"/>
                <a:gd name="T10" fmla="*/ 43 w 78"/>
                <a:gd name="T11" fmla="*/ 12 h 119"/>
                <a:gd name="T12" fmla="*/ 32 w 78"/>
                <a:gd name="T13" fmla="*/ 6 h 119"/>
                <a:gd name="T14" fmla="*/ 17 w 78"/>
                <a:gd name="T15" fmla="*/ 0 h 119"/>
                <a:gd name="T16" fmla="*/ 17 w 78"/>
                <a:gd name="T17" fmla="*/ 0 h 119"/>
                <a:gd name="T18" fmla="*/ 8 w 78"/>
                <a:gd name="T19" fmla="*/ 3 h 119"/>
                <a:gd name="T20" fmla="*/ 3 w 78"/>
                <a:gd name="T21" fmla="*/ 6 h 119"/>
                <a:gd name="T22" fmla="*/ 0 w 78"/>
                <a:gd name="T23" fmla="*/ 12 h 119"/>
                <a:gd name="T24" fmla="*/ 0 w 78"/>
                <a:gd name="T25" fmla="*/ 21 h 119"/>
                <a:gd name="T26" fmla="*/ 3 w 78"/>
                <a:gd name="T27" fmla="*/ 41 h 119"/>
                <a:gd name="T28" fmla="*/ 8 w 78"/>
                <a:gd name="T29" fmla="*/ 64 h 119"/>
                <a:gd name="T30" fmla="*/ 23 w 78"/>
                <a:gd name="T31" fmla="*/ 87 h 119"/>
                <a:gd name="T32" fmla="*/ 37 w 78"/>
                <a:gd name="T33" fmla="*/ 107 h 119"/>
                <a:gd name="T34" fmla="*/ 46 w 78"/>
                <a:gd name="T35" fmla="*/ 113 h 119"/>
                <a:gd name="T36" fmla="*/ 58 w 78"/>
                <a:gd name="T37" fmla="*/ 119 h 119"/>
                <a:gd name="T38" fmla="*/ 66 w 78"/>
                <a:gd name="T39" fmla="*/ 119 h 119"/>
                <a:gd name="T40" fmla="*/ 78 w 78"/>
                <a:gd name="T41" fmla="*/ 119 h 119"/>
                <a:gd name="T42" fmla="*/ 78 w 78"/>
                <a:gd name="T43" fmla="*/ 119 h 119"/>
                <a:gd name="T44" fmla="*/ 75 w 78"/>
                <a:gd name="T45" fmla="*/ 96 h 119"/>
                <a:gd name="T46" fmla="*/ 69 w 78"/>
                <a:gd name="T47" fmla="*/ 6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" h="119">
                  <a:moveTo>
                    <a:pt x="69" y="67"/>
                  </a:moveTo>
                  <a:lnTo>
                    <a:pt x="69" y="67"/>
                  </a:lnTo>
                  <a:lnTo>
                    <a:pt x="66" y="55"/>
                  </a:lnTo>
                  <a:lnTo>
                    <a:pt x="58" y="35"/>
                  </a:lnTo>
                  <a:lnTo>
                    <a:pt x="52" y="23"/>
                  </a:lnTo>
                  <a:lnTo>
                    <a:pt x="43" y="12"/>
                  </a:lnTo>
                  <a:lnTo>
                    <a:pt x="32" y="6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3"/>
                  </a:lnTo>
                  <a:lnTo>
                    <a:pt x="3" y="6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3" y="41"/>
                  </a:lnTo>
                  <a:lnTo>
                    <a:pt x="8" y="64"/>
                  </a:lnTo>
                  <a:lnTo>
                    <a:pt x="23" y="87"/>
                  </a:lnTo>
                  <a:lnTo>
                    <a:pt x="37" y="107"/>
                  </a:lnTo>
                  <a:lnTo>
                    <a:pt x="46" y="113"/>
                  </a:lnTo>
                  <a:lnTo>
                    <a:pt x="58" y="119"/>
                  </a:lnTo>
                  <a:lnTo>
                    <a:pt x="66" y="119"/>
                  </a:lnTo>
                  <a:lnTo>
                    <a:pt x="78" y="119"/>
                  </a:lnTo>
                  <a:lnTo>
                    <a:pt x="78" y="119"/>
                  </a:lnTo>
                  <a:lnTo>
                    <a:pt x="75" y="96"/>
                  </a:lnTo>
                  <a:lnTo>
                    <a:pt x="69" y="67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Freeform 25"/>
            <p:cNvSpPr>
              <a:spLocks/>
            </p:cNvSpPr>
            <p:nvPr/>
          </p:nvSpPr>
          <p:spPr bwMode="auto">
            <a:xfrm>
              <a:off x="10831513" y="2362200"/>
              <a:ext cx="123825" cy="188913"/>
            </a:xfrm>
            <a:custGeom>
              <a:avLst/>
              <a:gdLst>
                <a:gd name="T0" fmla="*/ 69 w 78"/>
                <a:gd name="T1" fmla="*/ 67 h 119"/>
                <a:gd name="T2" fmla="*/ 69 w 78"/>
                <a:gd name="T3" fmla="*/ 67 h 119"/>
                <a:gd name="T4" fmla="*/ 66 w 78"/>
                <a:gd name="T5" fmla="*/ 55 h 119"/>
                <a:gd name="T6" fmla="*/ 58 w 78"/>
                <a:gd name="T7" fmla="*/ 35 h 119"/>
                <a:gd name="T8" fmla="*/ 52 w 78"/>
                <a:gd name="T9" fmla="*/ 23 h 119"/>
                <a:gd name="T10" fmla="*/ 43 w 78"/>
                <a:gd name="T11" fmla="*/ 12 h 119"/>
                <a:gd name="T12" fmla="*/ 32 w 78"/>
                <a:gd name="T13" fmla="*/ 6 h 119"/>
                <a:gd name="T14" fmla="*/ 17 w 78"/>
                <a:gd name="T15" fmla="*/ 0 h 119"/>
                <a:gd name="T16" fmla="*/ 17 w 78"/>
                <a:gd name="T17" fmla="*/ 0 h 119"/>
                <a:gd name="T18" fmla="*/ 8 w 78"/>
                <a:gd name="T19" fmla="*/ 3 h 119"/>
                <a:gd name="T20" fmla="*/ 3 w 78"/>
                <a:gd name="T21" fmla="*/ 6 h 119"/>
                <a:gd name="T22" fmla="*/ 0 w 78"/>
                <a:gd name="T23" fmla="*/ 12 h 119"/>
                <a:gd name="T24" fmla="*/ 0 w 78"/>
                <a:gd name="T25" fmla="*/ 21 h 119"/>
                <a:gd name="T26" fmla="*/ 3 w 78"/>
                <a:gd name="T27" fmla="*/ 41 h 119"/>
                <a:gd name="T28" fmla="*/ 8 w 78"/>
                <a:gd name="T29" fmla="*/ 64 h 119"/>
                <a:gd name="T30" fmla="*/ 23 w 78"/>
                <a:gd name="T31" fmla="*/ 87 h 119"/>
                <a:gd name="T32" fmla="*/ 37 w 78"/>
                <a:gd name="T33" fmla="*/ 107 h 119"/>
                <a:gd name="T34" fmla="*/ 46 w 78"/>
                <a:gd name="T35" fmla="*/ 113 h 119"/>
                <a:gd name="T36" fmla="*/ 58 w 78"/>
                <a:gd name="T37" fmla="*/ 119 h 119"/>
                <a:gd name="T38" fmla="*/ 66 w 78"/>
                <a:gd name="T39" fmla="*/ 119 h 119"/>
                <a:gd name="T40" fmla="*/ 78 w 78"/>
                <a:gd name="T41" fmla="*/ 119 h 119"/>
                <a:gd name="T42" fmla="*/ 78 w 78"/>
                <a:gd name="T43" fmla="*/ 119 h 119"/>
                <a:gd name="T44" fmla="*/ 75 w 78"/>
                <a:gd name="T45" fmla="*/ 96 h 119"/>
                <a:gd name="T46" fmla="*/ 69 w 78"/>
                <a:gd name="T47" fmla="*/ 6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" h="119">
                  <a:moveTo>
                    <a:pt x="69" y="67"/>
                  </a:moveTo>
                  <a:lnTo>
                    <a:pt x="69" y="67"/>
                  </a:lnTo>
                  <a:lnTo>
                    <a:pt x="66" y="55"/>
                  </a:lnTo>
                  <a:lnTo>
                    <a:pt x="58" y="35"/>
                  </a:lnTo>
                  <a:lnTo>
                    <a:pt x="52" y="23"/>
                  </a:lnTo>
                  <a:lnTo>
                    <a:pt x="43" y="12"/>
                  </a:lnTo>
                  <a:lnTo>
                    <a:pt x="32" y="6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8" y="3"/>
                  </a:lnTo>
                  <a:lnTo>
                    <a:pt x="3" y="6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3" y="41"/>
                  </a:lnTo>
                  <a:lnTo>
                    <a:pt x="8" y="64"/>
                  </a:lnTo>
                  <a:lnTo>
                    <a:pt x="23" y="87"/>
                  </a:lnTo>
                  <a:lnTo>
                    <a:pt x="37" y="107"/>
                  </a:lnTo>
                  <a:lnTo>
                    <a:pt x="46" y="113"/>
                  </a:lnTo>
                  <a:lnTo>
                    <a:pt x="58" y="119"/>
                  </a:lnTo>
                  <a:lnTo>
                    <a:pt x="66" y="119"/>
                  </a:lnTo>
                  <a:lnTo>
                    <a:pt x="78" y="119"/>
                  </a:lnTo>
                  <a:lnTo>
                    <a:pt x="78" y="119"/>
                  </a:lnTo>
                  <a:lnTo>
                    <a:pt x="75" y="96"/>
                  </a:lnTo>
                  <a:lnTo>
                    <a:pt x="69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Freeform 26"/>
            <p:cNvSpPr>
              <a:spLocks/>
            </p:cNvSpPr>
            <p:nvPr/>
          </p:nvSpPr>
          <p:spPr bwMode="auto">
            <a:xfrm>
              <a:off x="11110913" y="1930400"/>
              <a:ext cx="142875" cy="157163"/>
            </a:xfrm>
            <a:custGeom>
              <a:avLst/>
              <a:gdLst>
                <a:gd name="T0" fmla="*/ 0 w 90"/>
                <a:gd name="T1" fmla="*/ 0 h 99"/>
                <a:gd name="T2" fmla="*/ 0 w 90"/>
                <a:gd name="T3" fmla="*/ 0 h 99"/>
                <a:gd name="T4" fmla="*/ 12 w 90"/>
                <a:gd name="T5" fmla="*/ 9 h 99"/>
                <a:gd name="T6" fmla="*/ 38 w 90"/>
                <a:gd name="T7" fmla="*/ 29 h 99"/>
                <a:gd name="T8" fmla="*/ 52 w 90"/>
                <a:gd name="T9" fmla="*/ 44 h 99"/>
                <a:gd name="T10" fmla="*/ 67 w 90"/>
                <a:gd name="T11" fmla="*/ 58 h 99"/>
                <a:gd name="T12" fmla="*/ 78 w 90"/>
                <a:gd name="T13" fmla="*/ 78 h 99"/>
                <a:gd name="T14" fmla="*/ 90 w 90"/>
                <a:gd name="T15" fmla="*/ 99 h 99"/>
                <a:gd name="T16" fmla="*/ 90 w 90"/>
                <a:gd name="T17" fmla="*/ 99 h 99"/>
                <a:gd name="T18" fmla="*/ 87 w 90"/>
                <a:gd name="T19" fmla="*/ 90 h 99"/>
                <a:gd name="T20" fmla="*/ 84 w 90"/>
                <a:gd name="T21" fmla="*/ 81 h 99"/>
                <a:gd name="T22" fmla="*/ 78 w 90"/>
                <a:gd name="T23" fmla="*/ 70 h 99"/>
                <a:gd name="T24" fmla="*/ 67 w 90"/>
                <a:gd name="T25" fmla="*/ 55 h 99"/>
                <a:gd name="T26" fmla="*/ 52 w 90"/>
                <a:gd name="T27" fmla="*/ 38 h 99"/>
                <a:gd name="T28" fmla="*/ 29 w 90"/>
                <a:gd name="T29" fmla="*/ 20 h 99"/>
                <a:gd name="T30" fmla="*/ 0 w 90"/>
                <a:gd name="T3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99">
                  <a:moveTo>
                    <a:pt x="0" y="0"/>
                  </a:moveTo>
                  <a:lnTo>
                    <a:pt x="0" y="0"/>
                  </a:lnTo>
                  <a:lnTo>
                    <a:pt x="12" y="9"/>
                  </a:lnTo>
                  <a:lnTo>
                    <a:pt x="38" y="29"/>
                  </a:lnTo>
                  <a:lnTo>
                    <a:pt x="52" y="44"/>
                  </a:lnTo>
                  <a:lnTo>
                    <a:pt x="67" y="58"/>
                  </a:lnTo>
                  <a:lnTo>
                    <a:pt x="78" y="78"/>
                  </a:lnTo>
                  <a:lnTo>
                    <a:pt x="90" y="99"/>
                  </a:lnTo>
                  <a:lnTo>
                    <a:pt x="90" y="99"/>
                  </a:lnTo>
                  <a:lnTo>
                    <a:pt x="87" y="90"/>
                  </a:lnTo>
                  <a:lnTo>
                    <a:pt x="84" y="81"/>
                  </a:lnTo>
                  <a:lnTo>
                    <a:pt x="78" y="70"/>
                  </a:lnTo>
                  <a:lnTo>
                    <a:pt x="67" y="55"/>
                  </a:lnTo>
                  <a:lnTo>
                    <a:pt x="52" y="38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Freeform 27"/>
            <p:cNvSpPr>
              <a:spLocks/>
            </p:cNvSpPr>
            <p:nvPr/>
          </p:nvSpPr>
          <p:spPr bwMode="auto">
            <a:xfrm>
              <a:off x="11110913" y="1930400"/>
              <a:ext cx="142875" cy="157163"/>
            </a:xfrm>
            <a:custGeom>
              <a:avLst/>
              <a:gdLst>
                <a:gd name="T0" fmla="*/ 0 w 90"/>
                <a:gd name="T1" fmla="*/ 0 h 99"/>
                <a:gd name="T2" fmla="*/ 0 w 90"/>
                <a:gd name="T3" fmla="*/ 0 h 99"/>
                <a:gd name="T4" fmla="*/ 12 w 90"/>
                <a:gd name="T5" fmla="*/ 9 h 99"/>
                <a:gd name="T6" fmla="*/ 38 w 90"/>
                <a:gd name="T7" fmla="*/ 29 h 99"/>
                <a:gd name="T8" fmla="*/ 52 w 90"/>
                <a:gd name="T9" fmla="*/ 44 h 99"/>
                <a:gd name="T10" fmla="*/ 67 w 90"/>
                <a:gd name="T11" fmla="*/ 58 h 99"/>
                <a:gd name="T12" fmla="*/ 78 w 90"/>
                <a:gd name="T13" fmla="*/ 78 h 99"/>
                <a:gd name="T14" fmla="*/ 90 w 90"/>
                <a:gd name="T15" fmla="*/ 99 h 99"/>
                <a:gd name="T16" fmla="*/ 90 w 90"/>
                <a:gd name="T17" fmla="*/ 99 h 99"/>
                <a:gd name="T18" fmla="*/ 87 w 90"/>
                <a:gd name="T19" fmla="*/ 90 h 99"/>
                <a:gd name="T20" fmla="*/ 84 w 90"/>
                <a:gd name="T21" fmla="*/ 81 h 99"/>
                <a:gd name="T22" fmla="*/ 78 w 90"/>
                <a:gd name="T23" fmla="*/ 70 h 99"/>
                <a:gd name="T24" fmla="*/ 67 w 90"/>
                <a:gd name="T25" fmla="*/ 55 h 99"/>
                <a:gd name="T26" fmla="*/ 52 w 90"/>
                <a:gd name="T27" fmla="*/ 38 h 99"/>
                <a:gd name="T28" fmla="*/ 29 w 90"/>
                <a:gd name="T29" fmla="*/ 20 h 99"/>
                <a:gd name="T30" fmla="*/ 0 w 90"/>
                <a:gd name="T3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99">
                  <a:moveTo>
                    <a:pt x="0" y="0"/>
                  </a:moveTo>
                  <a:lnTo>
                    <a:pt x="0" y="0"/>
                  </a:lnTo>
                  <a:lnTo>
                    <a:pt x="12" y="9"/>
                  </a:lnTo>
                  <a:lnTo>
                    <a:pt x="38" y="29"/>
                  </a:lnTo>
                  <a:lnTo>
                    <a:pt x="52" y="44"/>
                  </a:lnTo>
                  <a:lnTo>
                    <a:pt x="67" y="58"/>
                  </a:lnTo>
                  <a:lnTo>
                    <a:pt x="78" y="78"/>
                  </a:lnTo>
                  <a:lnTo>
                    <a:pt x="90" y="99"/>
                  </a:lnTo>
                  <a:lnTo>
                    <a:pt x="90" y="99"/>
                  </a:lnTo>
                  <a:lnTo>
                    <a:pt x="87" y="90"/>
                  </a:lnTo>
                  <a:lnTo>
                    <a:pt x="84" y="81"/>
                  </a:lnTo>
                  <a:lnTo>
                    <a:pt x="78" y="70"/>
                  </a:lnTo>
                  <a:lnTo>
                    <a:pt x="67" y="55"/>
                  </a:lnTo>
                  <a:lnTo>
                    <a:pt x="52" y="38"/>
                  </a:lnTo>
                  <a:lnTo>
                    <a:pt x="29" y="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Freeform 28"/>
            <p:cNvSpPr>
              <a:spLocks/>
            </p:cNvSpPr>
            <p:nvPr/>
          </p:nvSpPr>
          <p:spPr bwMode="auto">
            <a:xfrm>
              <a:off x="11052175" y="2381250"/>
              <a:ext cx="177800" cy="58738"/>
            </a:xfrm>
            <a:custGeom>
              <a:avLst/>
              <a:gdLst>
                <a:gd name="T0" fmla="*/ 112 w 112"/>
                <a:gd name="T1" fmla="*/ 14 h 37"/>
                <a:gd name="T2" fmla="*/ 112 w 112"/>
                <a:gd name="T3" fmla="*/ 14 h 37"/>
                <a:gd name="T4" fmla="*/ 104 w 112"/>
                <a:gd name="T5" fmla="*/ 9 h 37"/>
                <a:gd name="T6" fmla="*/ 81 w 112"/>
                <a:gd name="T7" fmla="*/ 0 h 37"/>
                <a:gd name="T8" fmla="*/ 63 w 112"/>
                <a:gd name="T9" fmla="*/ 0 h 37"/>
                <a:gd name="T10" fmla="*/ 46 w 112"/>
                <a:gd name="T11" fmla="*/ 0 h 37"/>
                <a:gd name="T12" fmla="*/ 23 w 112"/>
                <a:gd name="T13" fmla="*/ 3 h 37"/>
                <a:gd name="T14" fmla="*/ 0 w 112"/>
                <a:gd name="T15" fmla="*/ 11 h 37"/>
                <a:gd name="T16" fmla="*/ 0 w 112"/>
                <a:gd name="T17" fmla="*/ 11 h 37"/>
                <a:gd name="T18" fmla="*/ 8 w 112"/>
                <a:gd name="T19" fmla="*/ 20 h 37"/>
                <a:gd name="T20" fmla="*/ 20 w 112"/>
                <a:gd name="T21" fmla="*/ 26 h 37"/>
                <a:gd name="T22" fmla="*/ 34 w 112"/>
                <a:gd name="T23" fmla="*/ 35 h 37"/>
                <a:gd name="T24" fmla="*/ 52 w 112"/>
                <a:gd name="T25" fmla="*/ 37 h 37"/>
                <a:gd name="T26" fmla="*/ 72 w 112"/>
                <a:gd name="T27" fmla="*/ 37 h 37"/>
                <a:gd name="T28" fmla="*/ 81 w 112"/>
                <a:gd name="T29" fmla="*/ 35 h 37"/>
                <a:gd name="T30" fmla="*/ 92 w 112"/>
                <a:gd name="T31" fmla="*/ 29 h 37"/>
                <a:gd name="T32" fmla="*/ 101 w 112"/>
                <a:gd name="T33" fmla="*/ 23 h 37"/>
                <a:gd name="T34" fmla="*/ 112 w 112"/>
                <a:gd name="T35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37">
                  <a:moveTo>
                    <a:pt x="112" y="14"/>
                  </a:moveTo>
                  <a:lnTo>
                    <a:pt x="112" y="14"/>
                  </a:lnTo>
                  <a:lnTo>
                    <a:pt x="104" y="9"/>
                  </a:lnTo>
                  <a:lnTo>
                    <a:pt x="81" y="0"/>
                  </a:lnTo>
                  <a:lnTo>
                    <a:pt x="63" y="0"/>
                  </a:lnTo>
                  <a:lnTo>
                    <a:pt x="46" y="0"/>
                  </a:lnTo>
                  <a:lnTo>
                    <a:pt x="23" y="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8" y="20"/>
                  </a:lnTo>
                  <a:lnTo>
                    <a:pt x="20" y="26"/>
                  </a:lnTo>
                  <a:lnTo>
                    <a:pt x="34" y="35"/>
                  </a:lnTo>
                  <a:lnTo>
                    <a:pt x="52" y="37"/>
                  </a:lnTo>
                  <a:lnTo>
                    <a:pt x="72" y="37"/>
                  </a:lnTo>
                  <a:lnTo>
                    <a:pt x="81" y="35"/>
                  </a:lnTo>
                  <a:lnTo>
                    <a:pt x="92" y="29"/>
                  </a:lnTo>
                  <a:lnTo>
                    <a:pt x="101" y="23"/>
                  </a:lnTo>
                  <a:lnTo>
                    <a:pt x="1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29"/>
            <p:cNvSpPr>
              <a:spLocks/>
            </p:cNvSpPr>
            <p:nvPr/>
          </p:nvSpPr>
          <p:spPr bwMode="auto">
            <a:xfrm>
              <a:off x="11052175" y="2381250"/>
              <a:ext cx="177800" cy="58738"/>
            </a:xfrm>
            <a:custGeom>
              <a:avLst/>
              <a:gdLst>
                <a:gd name="T0" fmla="*/ 112 w 112"/>
                <a:gd name="T1" fmla="*/ 14 h 37"/>
                <a:gd name="T2" fmla="*/ 112 w 112"/>
                <a:gd name="T3" fmla="*/ 14 h 37"/>
                <a:gd name="T4" fmla="*/ 104 w 112"/>
                <a:gd name="T5" fmla="*/ 9 h 37"/>
                <a:gd name="T6" fmla="*/ 81 w 112"/>
                <a:gd name="T7" fmla="*/ 0 h 37"/>
                <a:gd name="T8" fmla="*/ 63 w 112"/>
                <a:gd name="T9" fmla="*/ 0 h 37"/>
                <a:gd name="T10" fmla="*/ 46 w 112"/>
                <a:gd name="T11" fmla="*/ 0 h 37"/>
                <a:gd name="T12" fmla="*/ 23 w 112"/>
                <a:gd name="T13" fmla="*/ 3 h 37"/>
                <a:gd name="T14" fmla="*/ 0 w 112"/>
                <a:gd name="T15" fmla="*/ 11 h 37"/>
                <a:gd name="T16" fmla="*/ 0 w 112"/>
                <a:gd name="T17" fmla="*/ 11 h 37"/>
                <a:gd name="T18" fmla="*/ 8 w 112"/>
                <a:gd name="T19" fmla="*/ 20 h 37"/>
                <a:gd name="T20" fmla="*/ 20 w 112"/>
                <a:gd name="T21" fmla="*/ 26 h 37"/>
                <a:gd name="T22" fmla="*/ 34 w 112"/>
                <a:gd name="T23" fmla="*/ 35 h 37"/>
                <a:gd name="T24" fmla="*/ 52 w 112"/>
                <a:gd name="T25" fmla="*/ 37 h 37"/>
                <a:gd name="T26" fmla="*/ 72 w 112"/>
                <a:gd name="T27" fmla="*/ 37 h 37"/>
                <a:gd name="T28" fmla="*/ 81 w 112"/>
                <a:gd name="T29" fmla="*/ 35 h 37"/>
                <a:gd name="T30" fmla="*/ 92 w 112"/>
                <a:gd name="T31" fmla="*/ 29 h 37"/>
                <a:gd name="T32" fmla="*/ 101 w 112"/>
                <a:gd name="T33" fmla="*/ 23 h 37"/>
                <a:gd name="T34" fmla="*/ 112 w 112"/>
                <a:gd name="T35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37">
                  <a:moveTo>
                    <a:pt x="112" y="14"/>
                  </a:moveTo>
                  <a:lnTo>
                    <a:pt x="112" y="14"/>
                  </a:lnTo>
                  <a:lnTo>
                    <a:pt x="104" y="9"/>
                  </a:lnTo>
                  <a:lnTo>
                    <a:pt x="81" y="0"/>
                  </a:lnTo>
                  <a:lnTo>
                    <a:pt x="63" y="0"/>
                  </a:lnTo>
                  <a:lnTo>
                    <a:pt x="46" y="0"/>
                  </a:lnTo>
                  <a:lnTo>
                    <a:pt x="23" y="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8" y="20"/>
                  </a:lnTo>
                  <a:lnTo>
                    <a:pt x="20" y="26"/>
                  </a:lnTo>
                  <a:lnTo>
                    <a:pt x="34" y="35"/>
                  </a:lnTo>
                  <a:lnTo>
                    <a:pt x="52" y="37"/>
                  </a:lnTo>
                  <a:lnTo>
                    <a:pt x="72" y="37"/>
                  </a:lnTo>
                  <a:lnTo>
                    <a:pt x="81" y="35"/>
                  </a:lnTo>
                  <a:lnTo>
                    <a:pt x="92" y="29"/>
                  </a:lnTo>
                  <a:lnTo>
                    <a:pt x="101" y="23"/>
                  </a:lnTo>
                  <a:lnTo>
                    <a:pt x="112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30"/>
            <p:cNvSpPr>
              <a:spLocks/>
            </p:cNvSpPr>
            <p:nvPr/>
          </p:nvSpPr>
          <p:spPr bwMode="auto">
            <a:xfrm>
              <a:off x="11166475" y="2606675"/>
              <a:ext cx="215900" cy="92075"/>
            </a:xfrm>
            <a:custGeom>
              <a:avLst/>
              <a:gdLst>
                <a:gd name="T0" fmla="*/ 124 w 136"/>
                <a:gd name="T1" fmla="*/ 11 h 58"/>
                <a:gd name="T2" fmla="*/ 124 w 136"/>
                <a:gd name="T3" fmla="*/ 11 h 58"/>
                <a:gd name="T4" fmla="*/ 130 w 136"/>
                <a:gd name="T5" fmla="*/ 3 h 58"/>
                <a:gd name="T6" fmla="*/ 136 w 136"/>
                <a:gd name="T7" fmla="*/ 0 h 58"/>
                <a:gd name="T8" fmla="*/ 136 w 136"/>
                <a:gd name="T9" fmla="*/ 0 h 58"/>
                <a:gd name="T10" fmla="*/ 87 w 136"/>
                <a:gd name="T11" fmla="*/ 8 h 58"/>
                <a:gd name="T12" fmla="*/ 87 w 136"/>
                <a:gd name="T13" fmla="*/ 8 h 58"/>
                <a:gd name="T14" fmla="*/ 72 w 136"/>
                <a:gd name="T15" fmla="*/ 8 h 58"/>
                <a:gd name="T16" fmla="*/ 26 w 136"/>
                <a:gd name="T17" fmla="*/ 8 h 58"/>
                <a:gd name="T18" fmla="*/ 26 w 136"/>
                <a:gd name="T19" fmla="*/ 8 h 58"/>
                <a:gd name="T20" fmla="*/ 14 w 136"/>
                <a:gd name="T21" fmla="*/ 5 h 58"/>
                <a:gd name="T22" fmla="*/ 0 w 136"/>
                <a:gd name="T23" fmla="*/ 3 h 58"/>
                <a:gd name="T24" fmla="*/ 0 w 136"/>
                <a:gd name="T25" fmla="*/ 3 h 58"/>
                <a:gd name="T26" fmla="*/ 9 w 136"/>
                <a:gd name="T27" fmla="*/ 11 h 58"/>
                <a:gd name="T28" fmla="*/ 26 w 136"/>
                <a:gd name="T29" fmla="*/ 31 h 58"/>
                <a:gd name="T30" fmla="*/ 38 w 136"/>
                <a:gd name="T31" fmla="*/ 40 h 58"/>
                <a:gd name="T32" fmla="*/ 52 w 136"/>
                <a:gd name="T33" fmla="*/ 49 h 58"/>
                <a:gd name="T34" fmla="*/ 64 w 136"/>
                <a:gd name="T35" fmla="*/ 58 h 58"/>
                <a:gd name="T36" fmla="*/ 75 w 136"/>
                <a:gd name="T37" fmla="*/ 58 h 58"/>
                <a:gd name="T38" fmla="*/ 75 w 136"/>
                <a:gd name="T39" fmla="*/ 58 h 58"/>
                <a:gd name="T40" fmla="*/ 90 w 136"/>
                <a:gd name="T41" fmla="*/ 58 h 58"/>
                <a:gd name="T42" fmla="*/ 98 w 136"/>
                <a:gd name="T43" fmla="*/ 52 h 58"/>
                <a:gd name="T44" fmla="*/ 104 w 136"/>
                <a:gd name="T45" fmla="*/ 49 h 58"/>
                <a:gd name="T46" fmla="*/ 110 w 136"/>
                <a:gd name="T47" fmla="*/ 40 h 58"/>
                <a:gd name="T48" fmla="*/ 119 w 136"/>
                <a:gd name="T49" fmla="*/ 26 h 58"/>
                <a:gd name="T50" fmla="*/ 124 w 136"/>
                <a:gd name="T5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58">
                  <a:moveTo>
                    <a:pt x="124" y="11"/>
                  </a:moveTo>
                  <a:lnTo>
                    <a:pt x="124" y="11"/>
                  </a:lnTo>
                  <a:lnTo>
                    <a:pt x="130" y="3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72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4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" y="11"/>
                  </a:lnTo>
                  <a:lnTo>
                    <a:pt x="26" y="31"/>
                  </a:lnTo>
                  <a:lnTo>
                    <a:pt x="38" y="40"/>
                  </a:lnTo>
                  <a:lnTo>
                    <a:pt x="52" y="49"/>
                  </a:lnTo>
                  <a:lnTo>
                    <a:pt x="64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90" y="58"/>
                  </a:lnTo>
                  <a:lnTo>
                    <a:pt x="98" y="52"/>
                  </a:lnTo>
                  <a:lnTo>
                    <a:pt x="104" y="49"/>
                  </a:lnTo>
                  <a:lnTo>
                    <a:pt x="110" y="40"/>
                  </a:lnTo>
                  <a:lnTo>
                    <a:pt x="119" y="26"/>
                  </a:lnTo>
                  <a:lnTo>
                    <a:pt x="124" y="11"/>
                  </a:lnTo>
                  <a:close/>
                </a:path>
              </a:pathLst>
            </a:custGeom>
            <a:solidFill>
              <a:srgbClr val="C44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31"/>
            <p:cNvSpPr>
              <a:spLocks/>
            </p:cNvSpPr>
            <p:nvPr/>
          </p:nvSpPr>
          <p:spPr bwMode="auto">
            <a:xfrm>
              <a:off x="11166475" y="2606675"/>
              <a:ext cx="215900" cy="92075"/>
            </a:xfrm>
            <a:custGeom>
              <a:avLst/>
              <a:gdLst>
                <a:gd name="T0" fmla="*/ 124 w 136"/>
                <a:gd name="T1" fmla="*/ 11 h 58"/>
                <a:gd name="T2" fmla="*/ 124 w 136"/>
                <a:gd name="T3" fmla="*/ 11 h 58"/>
                <a:gd name="T4" fmla="*/ 130 w 136"/>
                <a:gd name="T5" fmla="*/ 3 h 58"/>
                <a:gd name="T6" fmla="*/ 136 w 136"/>
                <a:gd name="T7" fmla="*/ 0 h 58"/>
                <a:gd name="T8" fmla="*/ 136 w 136"/>
                <a:gd name="T9" fmla="*/ 0 h 58"/>
                <a:gd name="T10" fmla="*/ 87 w 136"/>
                <a:gd name="T11" fmla="*/ 8 h 58"/>
                <a:gd name="T12" fmla="*/ 87 w 136"/>
                <a:gd name="T13" fmla="*/ 8 h 58"/>
                <a:gd name="T14" fmla="*/ 72 w 136"/>
                <a:gd name="T15" fmla="*/ 8 h 58"/>
                <a:gd name="T16" fmla="*/ 26 w 136"/>
                <a:gd name="T17" fmla="*/ 8 h 58"/>
                <a:gd name="T18" fmla="*/ 26 w 136"/>
                <a:gd name="T19" fmla="*/ 8 h 58"/>
                <a:gd name="T20" fmla="*/ 14 w 136"/>
                <a:gd name="T21" fmla="*/ 5 h 58"/>
                <a:gd name="T22" fmla="*/ 0 w 136"/>
                <a:gd name="T23" fmla="*/ 3 h 58"/>
                <a:gd name="T24" fmla="*/ 0 w 136"/>
                <a:gd name="T25" fmla="*/ 3 h 58"/>
                <a:gd name="T26" fmla="*/ 9 w 136"/>
                <a:gd name="T27" fmla="*/ 11 h 58"/>
                <a:gd name="T28" fmla="*/ 26 w 136"/>
                <a:gd name="T29" fmla="*/ 31 h 58"/>
                <a:gd name="T30" fmla="*/ 38 w 136"/>
                <a:gd name="T31" fmla="*/ 40 h 58"/>
                <a:gd name="T32" fmla="*/ 52 w 136"/>
                <a:gd name="T33" fmla="*/ 49 h 58"/>
                <a:gd name="T34" fmla="*/ 64 w 136"/>
                <a:gd name="T35" fmla="*/ 58 h 58"/>
                <a:gd name="T36" fmla="*/ 75 w 136"/>
                <a:gd name="T37" fmla="*/ 58 h 58"/>
                <a:gd name="T38" fmla="*/ 75 w 136"/>
                <a:gd name="T39" fmla="*/ 58 h 58"/>
                <a:gd name="T40" fmla="*/ 90 w 136"/>
                <a:gd name="T41" fmla="*/ 58 h 58"/>
                <a:gd name="T42" fmla="*/ 98 w 136"/>
                <a:gd name="T43" fmla="*/ 52 h 58"/>
                <a:gd name="T44" fmla="*/ 104 w 136"/>
                <a:gd name="T45" fmla="*/ 49 h 58"/>
                <a:gd name="T46" fmla="*/ 110 w 136"/>
                <a:gd name="T47" fmla="*/ 40 h 58"/>
                <a:gd name="T48" fmla="*/ 119 w 136"/>
                <a:gd name="T49" fmla="*/ 26 h 58"/>
                <a:gd name="T50" fmla="*/ 124 w 136"/>
                <a:gd name="T5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58">
                  <a:moveTo>
                    <a:pt x="124" y="11"/>
                  </a:moveTo>
                  <a:lnTo>
                    <a:pt x="124" y="11"/>
                  </a:lnTo>
                  <a:lnTo>
                    <a:pt x="130" y="3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72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4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" y="11"/>
                  </a:lnTo>
                  <a:lnTo>
                    <a:pt x="26" y="31"/>
                  </a:lnTo>
                  <a:lnTo>
                    <a:pt x="38" y="40"/>
                  </a:lnTo>
                  <a:lnTo>
                    <a:pt x="52" y="49"/>
                  </a:lnTo>
                  <a:lnTo>
                    <a:pt x="64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90" y="58"/>
                  </a:lnTo>
                  <a:lnTo>
                    <a:pt x="98" y="52"/>
                  </a:lnTo>
                  <a:lnTo>
                    <a:pt x="104" y="49"/>
                  </a:lnTo>
                  <a:lnTo>
                    <a:pt x="110" y="40"/>
                  </a:lnTo>
                  <a:lnTo>
                    <a:pt x="119" y="26"/>
                  </a:lnTo>
                  <a:lnTo>
                    <a:pt x="124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Freeform 32"/>
            <p:cNvSpPr>
              <a:spLocks/>
            </p:cNvSpPr>
            <p:nvPr/>
          </p:nvSpPr>
          <p:spPr bwMode="auto">
            <a:xfrm>
              <a:off x="11185525" y="2624138"/>
              <a:ext cx="165100" cy="46038"/>
            </a:xfrm>
            <a:custGeom>
              <a:avLst/>
              <a:gdLst>
                <a:gd name="T0" fmla="*/ 0 w 104"/>
                <a:gd name="T1" fmla="*/ 0 h 29"/>
                <a:gd name="T2" fmla="*/ 0 w 104"/>
                <a:gd name="T3" fmla="*/ 0 h 29"/>
                <a:gd name="T4" fmla="*/ 26 w 104"/>
                <a:gd name="T5" fmla="*/ 15 h 29"/>
                <a:gd name="T6" fmla="*/ 49 w 104"/>
                <a:gd name="T7" fmla="*/ 26 h 29"/>
                <a:gd name="T8" fmla="*/ 60 w 104"/>
                <a:gd name="T9" fmla="*/ 29 h 29"/>
                <a:gd name="T10" fmla="*/ 72 w 104"/>
                <a:gd name="T11" fmla="*/ 29 h 29"/>
                <a:gd name="T12" fmla="*/ 72 w 104"/>
                <a:gd name="T13" fmla="*/ 29 h 29"/>
                <a:gd name="T14" fmla="*/ 81 w 104"/>
                <a:gd name="T15" fmla="*/ 26 h 29"/>
                <a:gd name="T16" fmla="*/ 86 w 104"/>
                <a:gd name="T17" fmla="*/ 23 h 29"/>
                <a:gd name="T18" fmla="*/ 98 w 104"/>
                <a:gd name="T19" fmla="*/ 15 h 29"/>
                <a:gd name="T20" fmla="*/ 104 w 104"/>
                <a:gd name="T21" fmla="*/ 6 h 29"/>
                <a:gd name="T22" fmla="*/ 104 w 104"/>
                <a:gd name="T23" fmla="*/ 3 h 29"/>
                <a:gd name="T24" fmla="*/ 104 w 104"/>
                <a:gd name="T25" fmla="*/ 3 h 29"/>
                <a:gd name="T26" fmla="*/ 95 w 104"/>
                <a:gd name="T27" fmla="*/ 6 h 29"/>
                <a:gd name="T28" fmla="*/ 72 w 104"/>
                <a:gd name="T29" fmla="*/ 9 h 29"/>
                <a:gd name="T30" fmla="*/ 57 w 104"/>
                <a:gd name="T31" fmla="*/ 12 h 29"/>
                <a:gd name="T32" fmla="*/ 40 w 104"/>
                <a:gd name="T33" fmla="*/ 9 h 29"/>
                <a:gd name="T34" fmla="*/ 20 w 104"/>
                <a:gd name="T35" fmla="*/ 6 h 29"/>
                <a:gd name="T36" fmla="*/ 0 w 104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29">
                  <a:moveTo>
                    <a:pt x="0" y="0"/>
                  </a:moveTo>
                  <a:lnTo>
                    <a:pt x="0" y="0"/>
                  </a:lnTo>
                  <a:lnTo>
                    <a:pt x="26" y="15"/>
                  </a:lnTo>
                  <a:lnTo>
                    <a:pt x="49" y="26"/>
                  </a:lnTo>
                  <a:lnTo>
                    <a:pt x="60" y="29"/>
                  </a:lnTo>
                  <a:lnTo>
                    <a:pt x="72" y="29"/>
                  </a:lnTo>
                  <a:lnTo>
                    <a:pt x="72" y="29"/>
                  </a:lnTo>
                  <a:lnTo>
                    <a:pt x="81" y="26"/>
                  </a:lnTo>
                  <a:lnTo>
                    <a:pt x="86" y="23"/>
                  </a:lnTo>
                  <a:lnTo>
                    <a:pt x="98" y="15"/>
                  </a:lnTo>
                  <a:lnTo>
                    <a:pt x="104" y="6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95" y="6"/>
                  </a:lnTo>
                  <a:lnTo>
                    <a:pt x="72" y="9"/>
                  </a:lnTo>
                  <a:lnTo>
                    <a:pt x="57" y="12"/>
                  </a:lnTo>
                  <a:lnTo>
                    <a:pt x="40" y="9"/>
                  </a:lnTo>
                  <a:lnTo>
                    <a:pt x="2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Freeform 33"/>
            <p:cNvSpPr>
              <a:spLocks/>
            </p:cNvSpPr>
            <p:nvPr/>
          </p:nvSpPr>
          <p:spPr bwMode="auto">
            <a:xfrm>
              <a:off x="11185525" y="2624138"/>
              <a:ext cx="165100" cy="46038"/>
            </a:xfrm>
            <a:custGeom>
              <a:avLst/>
              <a:gdLst>
                <a:gd name="T0" fmla="*/ 0 w 104"/>
                <a:gd name="T1" fmla="*/ 0 h 29"/>
                <a:gd name="T2" fmla="*/ 0 w 104"/>
                <a:gd name="T3" fmla="*/ 0 h 29"/>
                <a:gd name="T4" fmla="*/ 26 w 104"/>
                <a:gd name="T5" fmla="*/ 15 h 29"/>
                <a:gd name="T6" fmla="*/ 49 w 104"/>
                <a:gd name="T7" fmla="*/ 26 h 29"/>
                <a:gd name="T8" fmla="*/ 60 w 104"/>
                <a:gd name="T9" fmla="*/ 29 h 29"/>
                <a:gd name="T10" fmla="*/ 72 w 104"/>
                <a:gd name="T11" fmla="*/ 29 h 29"/>
                <a:gd name="T12" fmla="*/ 72 w 104"/>
                <a:gd name="T13" fmla="*/ 29 h 29"/>
                <a:gd name="T14" fmla="*/ 81 w 104"/>
                <a:gd name="T15" fmla="*/ 26 h 29"/>
                <a:gd name="T16" fmla="*/ 86 w 104"/>
                <a:gd name="T17" fmla="*/ 23 h 29"/>
                <a:gd name="T18" fmla="*/ 98 w 104"/>
                <a:gd name="T19" fmla="*/ 15 h 29"/>
                <a:gd name="T20" fmla="*/ 104 w 104"/>
                <a:gd name="T21" fmla="*/ 6 h 29"/>
                <a:gd name="T22" fmla="*/ 104 w 104"/>
                <a:gd name="T23" fmla="*/ 3 h 29"/>
                <a:gd name="T24" fmla="*/ 104 w 104"/>
                <a:gd name="T25" fmla="*/ 3 h 29"/>
                <a:gd name="T26" fmla="*/ 95 w 104"/>
                <a:gd name="T27" fmla="*/ 6 h 29"/>
                <a:gd name="T28" fmla="*/ 72 w 104"/>
                <a:gd name="T29" fmla="*/ 9 h 29"/>
                <a:gd name="T30" fmla="*/ 57 w 104"/>
                <a:gd name="T31" fmla="*/ 12 h 29"/>
                <a:gd name="T32" fmla="*/ 40 w 104"/>
                <a:gd name="T33" fmla="*/ 9 h 29"/>
                <a:gd name="T34" fmla="*/ 20 w 104"/>
                <a:gd name="T35" fmla="*/ 6 h 29"/>
                <a:gd name="T36" fmla="*/ 0 w 104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29">
                  <a:moveTo>
                    <a:pt x="0" y="0"/>
                  </a:moveTo>
                  <a:lnTo>
                    <a:pt x="0" y="0"/>
                  </a:lnTo>
                  <a:lnTo>
                    <a:pt x="26" y="15"/>
                  </a:lnTo>
                  <a:lnTo>
                    <a:pt x="49" y="26"/>
                  </a:lnTo>
                  <a:lnTo>
                    <a:pt x="60" y="29"/>
                  </a:lnTo>
                  <a:lnTo>
                    <a:pt x="72" y="29"/>
                  </a:lnTo>
                  <a:lnTo>
                    <a:pt x="72" y="29"/>
                  </a:lnTo>
                  <a:lnTo>
                    <a:pt x="81" y="26"/>
                  </a:lnTo>
                  <a:lnTo>
                    <a:pt x="86" y="23"/>
                  </a:lnTo>
                  <a:lnTo>
                    <a:pt x="98" y="15"/>
                  </a:lnTo>
                  <a:lnTo>
                    <a:pt x="104" y="6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95" y="6"/>
                  </a:lnTo>
                  <a:lnTo>
                    <a:pt x="72" y="9"/>
                  </a:lnTo>
                  <a:lnTo>
                    <a:pt x="57" y="12"/>
                  </a:lnTo>
                  <a:lnTo>
                    <a:pt x="40" y="9"/>
                  </a:lnTo>
                  <a:lnTo>
                    <a:pt x="2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Freeform 34"/>
            <p:cNvSpPr>
              <a:spLocks/>
            </p:cNvSpPr>
            <p:nvPr/>
          </p:nvSpPr>
          <p:spPr bwMode="auto">
            <a:xfrm>
              <a:off x="11161713" y="2601913"/>
              <a:ext cx="23813" cy="22225"/>
            </a:xfrm>
            <a:custGeom>
              <a:avLst/>
              <a:gdLst>
                <a:gd name="T0" fmla="*/ 15 w 15"/>
                <a:gd name="T1" fmla="*/ 0 h 14"/>
                <a:gd name="T2" fmla="*/ 15 w 15"/>
                <a:gd name="T3" fmla="*/ 0 h 14"/>
                <a:gd name="T4" fmla="*/ 9 w 15"/>
                <a:gd name="T5" fmla="*/ 3 h 14"/>
                <a:gd name="T6" fmla="*/ 6 w 15"/>
                <a:gd name="T7" fmla="*/ 8 h 14"/>
                <a:gd name="T8" fmla="*/ 6 w 15"/>
                <a:gd name="T9" fmla="*/ 8 h 14"/>
                <a:gd name="T10" fmla="*/ 0 w 15"/>
                <a:gd name="T11" fmla="*/ 14 h 14"/>
                <a:gd name="T12" fmla="*/ 0 w 15"/>
                <a:gd name="T13" fmla="*/ 14 h 14"/>
                <a:gd name="T14" fmla="*/ 0 w 15"/>
                <a:gd name="T15" fmla="*/ 8 h 14"/>
                <a:gd name="T16" fmla="*/ 3 w 15"/>
                <a:gd name="T17" fmla="*/ 3 h 14"/>
                <a:gd name="T18" fmla="*/ 15 w 15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4">
                  <a:moveTo>
                    <a:pt x="15" y="0"/>
                  </a:moveTo>
                  <a:lnTo>
                    <a:pt x="15" y="0"/>
                  </a:lnTo>
                  <a:lnTo>
                    <a:pt x="9" y="3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3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A05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Freeform 35"/>
            <p:cNvSpPr>
              <a:spLocks/>
            </p:cNvSpPr>
            <p:nvPr/>
          </p:nvSpPr>
          <p:spPr bwMode="auto">
            <a:xfrm>
              <a:off x="11161713" y="2601913"/>
              <a:ext cx="23813" cy="22225"/>
            </a:xfrm>
            <a:custGeom>
              <a:avLst/>
              <a:gdLst>
                <a:gd name="T0" fmla="*/ 15 w 15"/>
                <a:gd name="T1" fmla="*/ 0 h 14"/>
                <a:gd name="T2" fmla="*/ 15 w 15"/>
                <a:gd name="T3" fmla="*/ 0 h 14"/>
                <a:gd name="T4" fmla="*/ 9 w 15"/>
                <a:gd name="T5" fmla="*/ 3 h 14"/>
                <a:gd name="T6" fmla="*/ 6 w 15"/>
                <a:gd name="T7" fmla="*/ 8 h 14"/>
                <a:gd name="T8" fmla="*/ 6 w 15"/>
                <a:gd name="T9" fmla="*/ 8 h 14"/>
                <a:gd name="T10" fmla="*/ 0 w 15"/>
                <a:gd name="T11" fmla="*/ 14 h 14"/>
                <a:gd name="T12" fmla="*/ 0 w 15"/>
                <a:gd name="T13" fmla="*/ 14 h 14"/>
                <a:gd name="T14" fmla="*/ 0 w 15"/>
                <a:gd name="T15" fmla="*/ 8 h 14"/>
                <a:gd name="T16" fmla="*/ 3 w 15"/>
                <a:gd name="T17" fmla="*/ 3 h 14"/>
                <a:gd name="T18" fmla="*/ 15 w 15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4">
                  <a:moveTo>
                    <a:pt x="15" y="0"/>
                  </a:moveTo>
                  <a:lnTo>
                    <a:pt x="15" y="0"/>
                  </a:lnTo>
                  <a:lnTo>
                    <a:pt x="9" y="3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3" y="3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7" name="Freeform 36"/>
            <p:cNvSpPr>
              <a:spLocks/>
            </p:cNvSpPr>
            <p:nvPr/>
          </p:nvSpPr>
          <p:spPr bwMode="auto">
            <a:xfrm>
              <a:off x="11377613" y="2597150"/>
              <a:ext cx="9525" cy="17463"/>
            </a:xfrm>
            <a:custGeom>
              <a:avLst/>
              <a:gdLst>
                <a:gd name="T0" fmla="*/ 0 w 6"/>
                <a:gd name="T1" fmla="*/ 0 h 11"/>
                <a:gd name="T2" fmla="*/ 0 w 6"/>
                <a:gd name="T3" fmla="*/ 0 h 11"/>
                <a:gd name="T4" fmla="*/ 3 w 6"/>
                <a:gd name="T5" fmla="*/ 0 h 11"/>
                <a:gd name="T6" fmla="*/ 3 w 6"/>
                <a:gd name="T7" fmla="*/ 3 h 11"/>
                <a:gd name="T8" fmla="*/ 3 w 6"/>
                <a:gd name="T9" fmla="*/ 6 h 11"/>
                <a:gd name="T10" fmla="*/ 3 w 6"/>
                <a:gd name="T11" fmla="*/ 6 h 11"/>
                <a:gd name="T12" fmla="*/ 0 w 6"/>
                <a:gd name="T13" fmla="*/ 11 h 11"/>
                <a:gd name="T14" fmla="*/ 0 w 6"/>
                <a:gd name="T15" fmla="*/ 11 h 11"/>
                <a:gd name="T16" fmla="*/ 6 w 6"/>
                <a:gd name="T17" fmla="*/ 6 h 11"/>
                <a:gd name="T18" fmla="*/ 6 w 6"/>
                <a:gd name="T19" fmla="*/ 3 h 11"/>
                <a:gd name="T20" fmla="*/ 0 w 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11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6" y="6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5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Freeform 37"/>
            <p:cNvSpPr>
              <a:spLocks/>
            </p:cNvSpPr>
            <p:nvPr/>
          </p:nvSpPr>
          <p:spPr bwMode="auto">
            <a:xfrm>
              <a:off x="11377613" y="2597150"/>
              <a:ext cx="9525" cy="17463"/>
            </a:xfrm>
            <a:custGeom>
              <a:avLst/>
              <a:gdLst>
                <a:gd name="T0" fmla="*/ 0 w 6"/>
                <a:gd name="T1" fmla="*/ 0 h 11"/>
                <a:gd name="T2" fmla="*/ 0 w 6"/>
                <a:gd name="T3" fmla="*/ 0 h 11"/>
                <a:gd name="T4" fmla="*/ 3 w 6"/>
                <a:gd name="T5" fmla="*/ 0 h 11"/>
                <a:gd name="T6" fmla="*/ 3 w 6"/>
                <a:gd name="T7" fmla="*/ 3 h 11"/>
                <a:gd name="T8" fmla="*/ 3 w 6"/>
                <a:gd name="T9" fmla="*/ 6 h 11"/>
                <a:gd name="T10" fmla="*/ 3 w 6"/>
                <a:gd name="T11" fmla="*/ 6 h 11"/>
                <a:gd name="T12" fmla="*/ 0 w 6"/>
                <a:gd name="T13" fmla="*/ 11 h 11"/>
                <a:gd name="T14" fmla="*/ 0 w 6"/>
                <a:gd name="T15" fmla="*/ 11 h 11"/>
                <a:gd name="T16" fmla="*/ 6 w 6"/>
                <a:gd name="T17" fmla="*/ 6 h 11"/>
                <a:gd name="T18" fmla="*/ 6 w 6"/>
                <a:gd name="T19" fmla="*/ 3 h 11"/>
                <a:gd name="T20" fmla="*/ 0 w 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11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6" y="6"/>
                  </a:ln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Freeform 38"/>
            <p:cNvSpPr>
              <a:spLocks/>
            </p:cNvSpPr>
            <p:nvPr/>
          </p:nvSpPr>
          <p:spPr bwMode="auto">
            <a:xfrm>
              <a:off x="11028363" y="2473325"/>
              <a:ext cx="142875" cy="123825"/>
            </a:xfrm>
            <a:custGeom>
              <a:avLst/>
              <a:gdLst>
                <a:gd name="T0" fmla="*/ 0 w 90"/>
                <a:gd name="T1" fmla="*/ 49 h 78"/>
                <a:gd name="T2" fmla="*/ 0 w 90"/>
                <a:gd name="T3" fmla="*/ 49 h 78"/>
                <a:gd name="T4" fmla="*/ 9 w 90"/>
                <a:gd name="T5" fmla="*/ 63 h 78"/>
                <a:gd name="T6" fmla="*/ 23 w 90"/>
                <a:gd name="T7" fmla="*/ 72 h 78"/>
                <a:gd name="T8" fmla="*/ 41 w 90"/>
                <a:gd name="T9" fmla="*/ 78 h 78"/>
                <a:gd name="T10" fmla="*/ 58 w 90"/>
                <a:gd name="T11" fmla="*/ 78 h 78"/>
                <a:gd name="T12" fmla="*/ 58 w 90"/>
                <a:gd name="T13" fmla="*/ 78 h 78"/>
                <a:gd name="T14" fmla="*/ 73 w 90"/>
                <a:gd name="T15" fmla="*/ 69 h 78"/>
                <a:gd name="T16" fmla="*/ 84 w 90"/>
                <a:gd name="T17" fmla="*/ 61 h 78"/>
                <a:gd name="T18" fmla="*/ 90 w 90"/>
                <a:gd name="T19" fmla="*/ 46 h 78"/>
                <a:gd name="T20" fmla="*/ 87 w 90"/>
                <a:gd name="T21" fmla="*/ 37 h 78"/>
                <a:gd name="T22" fmla="*/ 87 w 90"/>
                <a:gd name="T23" fmla="*/ 29 h 78"/>
                <a:gd name="T24" fmla="*/ 87 w 90"/>
                <a:gd name="T25" fmla="*/ 29 h 78"/>
                <a:gd name="T26" fmla="*/ 78 w 90"/>
                <a:gd name="T27" fmla="*/ 14 h 78"/>
                <a:gd name="T28" fmla="*/ 64 w 90"/>
                <a:gd name="T29" fmla="*/ 6 h 78"/>
                <a:gd name="T30" fmla="*/ 46 w 90"/>
                <a:gd name="T31" fmla="*/ 0 h 78"/>
                <a:gd name="T32" fmla="*/ 29 w 90"/>
                <a:gd name="T33" fmla="*/ 0 h 78"/>
                <a:gd name="T34" fmla="*/ 29 w 90"/>
                <a:gd name="T35" fmla="*/ 0 h 78"/>
                <a:gd name="T36" fmla="*/ 15 w 90"/>
                <a:gd name="T37" fmla="*/ 8 h 78"/>
                <a:gd name="T38" fmla="*/ 3 w 90"/>
                <a:gd name="T39" fmla="*/ 17 h 78"/>
                <a:gd name="T40" fmla="*/ 0 w 90"/>
                <a:gd name="T41" fmla="*/ 32 h 78"/>
                <a:gd name="T42" fmla="*/ 0 w 90"/>
                <a:gd name="T43" fmla="*/ 40 h 78"/>
                <a:gd name="T44" fmla="*/ 0 w 90"/>
                <a:gd name="T45" fmla="*/ 4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78">
                  <a:moveTo>
                    <a:pt x="0" y="49"/>
                  </a:moveTo>
                  <a:lnTo>
                    <a:pt x="0" y="49"/>
                  </a:lnTo>
                  <a:lnTo>
                    <a:pt x="9" y="63"/>
                  </a:lnTo>
                  <a:lnTo>
                    <a:pt x="23" y="72"/>
                  </a:lnTo>
                  <a:lnTo>
                    <a:pt x="41" y="78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73" y="69"/>
                  </a:lnTo>
                  <a:lnTo>
                    <a:pt x="84" y="61"/>
                  </a:lnTo>
                  <a:lnTo>
                    <a:pt x="90" y="46"/>
                  </a:lnTo>
                  <a:lnTo>
                    <a:pt x="87" y="37"/>
                  </a:lnTo>
                  <a:lnTo>
                    <a:pt x="87" y="29"/>
                  </a:lnTo>
                  <a:lnTo>
                    <a:pt x="87" y="29"/>
                  </a:lnTo>
                  <a:lnTo>
                    <a:pt x="78" y="14"/>
                  </a:lnTo>
                  <a:lnTo>
                    <a:pt x="64" y="6"/>
                  </a:lnTo>
                  <a:lnTo>
                    <a:pt x="46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5" y="8"/>
                  </a:lnTo>
                  <a:lnTo>
                    <a:pt x="3" y="17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56E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Freeform 39"/>
            <p:cNvSpPr>
              <a:spLocks/>
            </p:cNvSpPr>
            <p:nvPr/>
          </p:nvSpPr>
          <p:spPr bwMode="auto">
            <a:xfrm>
              <a:off x="11028363" y="2473325"/>
              <a:ext cx="142875" cy="123825"/>
            </a:xfrm>
            <a:custGeom>
              <a:avLst/>
              <a:gdLst>
                <a:gd name="T0" fmla="*/ 0 w 90"/>
                <a:gd name="T1" fmla="*/ 49 h 78"/>
                <a:gd name="T2" fmla="*/ 0 w 90"/>
                <a:gd name="T3" fmla="*/ 49 h 78"/>
                <a:gd name="T4" fmla="*/ 9 w 90"/>
                <a:gd name="T5" fmla="*/ 63 h 78"/>
                <a:gd name="T6" fmla="*/ 23 w 90"/>
                <a:gd name="T7" fmla="*/ 72 h 78"/>
                <a:gd name="T8" fmla="*/ 41 w 90"/>
                <a:gd name="T9" fmla="*/ 78 h 78"/>
                <a:gd name="T10" fmla="*/ 58 w 90"/>
                <a:gd name="T11" fmla="*/ 78 h 78"/>
                <a:gd name="T12" fmla="*/ 58 w 90"/>
                <a:gd name="T13" fmla="*/ 78 h 78"/>
                <a:gd name="T14" fmla="*/ 73 w 90"/>
                <a:gd name="T15" fmla="*/ 69 h 78"/>
                <a:gd name="T16" fmla="*/ 84 w 90"/>
                <a:gd name="T17" fmla="*/ 61 h 78"/>
                <a:gd name="T18" fmla="*/ 90 w 90"/>
                <a:gd name="T19" fmla="*/ 46 h 78"/>
                <a:gd name="T20" fmla="*/ 87 w 90"/>
                <a:gd name="T21" fmla="*/ 37 h 78"/>
                <a:gd name="T22" fmla="*/ 87 w 90"/>
                <a:gd name="T23" fmla="*/ 29 h 78"/>
                <a:gd name="T24" fmla="*/ 87 w 90"/>
                <a:gd name="T25" fmla="*/ 29 h 78"/>
                <a:gd name="T26" fmla="*/ 78 w 90"/>
                <a:gd name="T27" fmla="*/ 14 h 78"/>
                <a:gd name="T28" fmla="*/ 64 w 90"/>
                <a:gd name="T29" fmla="*/ 6 h 78"/>
                <a:gd name="T30" fmla="*/ 46 w 90"/>
                <a:gd name="T31" fmla="*/ 0 h 78"/>
                <a:gd name="T32" fmla="*/ 29 w 90"/>
                <a:gd name="T33" fmla="*/ 0 h 78"/>
                <a:gd name="T34" fmla="*/ 29 w 90"/>
                <a:gd name="T35" fmla="*/ 0 h 78"/>
                <a:gd name="T36" fmla="*/ 15 w 90"/>
                <a:gd name="T37" fmla="*/ 8 h 78"/>
                <a:gd name="T38" fmla="*/ 3 w 90"/>
                <a:gd name="T39" fmla="*/ 17 h 78"/>
                <a:gd name="T40" fmla="*/ 0 w 90"/>
                <a:gd name="T41" fmla="*/ 32 h 78"/>
                <a:gd name="T42" fmla="*/ 0 w 90"/>
                <a:gd name="T43" fmla="*/ 40 h 78"/>
                <a:gd name="T44" fmla="*/ 0 w 90"/>
                <a:gd name="T45" fmla="*/ 4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78">
                  <a:moveTo>
                    <a:pt x="0" y="49"/>
                  </a:moveTo>
                  <a:lnTo>
                    <a:pt x="0" y="49"/>
                  </a:lnTo>
                  <a:lnTo>
                    <a:pt x="9" y="63"/>
                  </a:lnTo>
                  <a:lnTo>
                    <a:pt x="23" y="72"/>
                  </a:lnTo>
                  <a:lnTo>
                    <a:pt x="41" y="78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73" y="69"/>
                  </a:lnTo>
                  <a:lnTo>
                    <a:pt x="84" y="61"/>
                  </a:lnTo>
                  <a:lnTo>
                    <a:pt x="90" y="46"/>
                  </a:lnTo>
                  <a:lnTo>
                    <a:pt x="87" y="37"/>
                  </a:lnTo>
                  <a:lnTo>
                    <a:pt x="87" y="29"/>
                  </a:lnTo>
                  <a:lnTo>
                    <a:pt x="87" y="29"/>
                  </a:lnTo>
                  <a:lnTo>
                    <a:pt x="78" y="14"/>
                  </a:lnTo>
                  <a:lnTo>
                    <a:pt x="64" y="6"/>
                  </a:lnTo>
                  <a:lnTo>
                    <a:pt x="46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5" y="8"/>
                  </a:lnTo>
                  <a:lnTo>
                    <a:pt x="3" y="17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Freeform 40"/>
            <p:cNvSpPr>
              <a:spLocks/>
            </p:cNvSpPr>
            <p:nvPr/>
          </p:nvSpPr>
          <p:spPr bwMode="auto">
            <a:xfrm>
              <a:off x="11391900" y="2454275"/>
              <a:ext cx="58738" cy="123825"/>
            </a:xfrm>
            <a:custGeom>
              <a:avLst/>
              <a:gdLst>
                <a:gd name="T0" fmla="*/ 37 w 37"/>
                <a:gd name="T1" fmla="*/ 0 h 78"/>
                <a:gd name="T2" fmla="*/ 37 w 37"/>
                <a:gd name="T3" fmla="*/ 0 h 78"/>
                <a:gd name="T4" fmla="*/ 26 w 37"/>
                <a:gd name="T5" fmla="*/ 9 h 78"/>
                <a:gd name="T6" fmla="*/ 17 w 37"/>
                <a:gd name="T7" fmla="*/ 18 h 78"/>
                <a:gd name="T8" fmla="*/ 8 w 37"/>
                <a:gd name="T9" fmla="*/ 29 h 78"/>
                <a:gd name="T10" fmla="*/ 3 w 37"/>
                <a:gd name="T11" fmla="*/ 41 h 78"/>
                <a:gd name="T12" fmla="*/ 0 w 37"/>
                <a:gd name="T13" fmla="*/ 55 h 78"/>
                <a:gd name="T14" fmla="*/ 3 w 37"/>
                <a:gd name="T15" fmla="*/ 61 h 78"/>
                <a:gd name="T16" fmla="*/ 6 w 37"/>
                <a:gd name="T17" fmla="*/ 67 h 78"/>
                <a:gd name="T18" fmla="*/ 14 w 37"/>
                <a:gd name="T19" fmla="*/ 73 h 78"/>
                <a:gd name="T20" fmla="*/ 23 w 37"/>
                <a:gd name="T21" fmla="*/ 78 h 78"/>
                <a:gd name="T22" fmla="*/ 23 w 37"/>
                <a:gd name="T23" fmla="*/ 78 h 78"/>
                <a:gd name="T24" fmla="*/ 32 w 37"/>
                <a:gd name="T25" fmla="*/ 52 h 78"/>
                <a:gd name="T26" fmla="*/ 34 w 37"/>
                <a:gd name="T27" fmla="*/ 26 h 78"/>
                <a:gd name="T28" fmla="*/ 37 w 37"/>
                <a:gd name="T2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78">
                  <a:moveTo>
                    <a:pt x="37" y="0"/>
                  </a:moveTo>
                  <a:lnTo>
                    <a:pt x="37" y="0"/>
                  </a:lnTo>
                  <a:lnTo>
                    <a:pt x="26" y="9"/>
                  </a:lnTo>
                  <a:lnTo>
                    <a:pt x="17" y="18"/>
                  </a:lnTo>
                  <a:lnTo>
                    <a:pt x="8" y="29"/>
                  </a:lnTo>
                  <a:lnTo>
                    <a:pt x="3" y="41"/>
                  </a:lnTo>
                  <a:lnTo>
                    <a:pt x="0" y="55"/>
                  </a:lnTo>
                  <a:lnTo>
                    <a:pt x="3" y="61"/>
                  </a:lnTo>
                  <a:lnTo>
                    <a:pt x="6" y="67"/>
                  </a:lnTo>
                  <a:lnTo>
                    <a:pt x="14" y="73"/>
                  </a:lnTo>
                  <a:lnTo>
                    <a:pt x="23" y="78"/>
                  </a:lnTo>
                  <a:lnTo>
                    <a:pt x="23" y="78"/>
                  </a:lnTo>
                  <a:lnTo>
                    <a:pt x="32" y="52"/>
                  </a:lnTo>
                  <a:lnTo>
                    <a:pt x="34" y="2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56E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Freeform 41"/>
            <p:cNvSpPr>
              <a:spLocks/>
            </p:cNvSpPr>
            <p:nvPr/>
          </p:nvSpPr>
          <p:spPr bwMode="auto">
            <a:xfrm>
              <a:off x="11391900" y="2454275"/>
              <a:ext cx="58738" cy="123825"/>
            </a:xfrm>
            <a:custGeom>
              <a:avLst/>
              <a:gdLst>
                <a:gd name="T0" fmla="*/ 37 w 37"/>
                <a:gd name="T1" fmla="*/ 0 h 78"/>
                <a:gd name="T2" fmla="*/ 37 w 37"/>
                <a:gd name="T3" fmla="*/ 0 h 78"/>
                <a:gd name="T4" fmla="*/ 26 w 37"/>
                <a:gd name="T5" fmla="*/ 9 h 78"/>
                <a:gd name="T6" fmla="*/ 17 w 37"/>
                <a:gd name="T7" fmla="*/ 18 h 78"/>
                <a:gd name="T8" fmla="*/ 8 w 37"/>
                <a:gd name="T9" fmla="*/ 29 h 78"/>
                <a:gd name="T10" fmla="*/ 3 w 37"/>
                <a:gd name="T11" fmla="*/ 41 h 78"/>
                <a:gd name="T12" fmla="*/ 0 w 37"/>
                <a:gd name="T13" fmla="*/ 55 h 78"/>
                <a:gd name="T14" fmla="*/ 3 w 37"/>
                <a:gd name="T15" fmla="*/ 61 h 78"/>
                <a:gd name="T16" fmla="*/ 6 w 37"/>
                <a:gd name="T17" fmla="*/ 67 h 78"/>
                <a:gd name="T18" fmla="*/ 14 w 37"/>
                <a:gd name="T19" fmla="*/ 73 h 78"/>
                <a:gd name="T20" fmla="*/ 23 w 37"/>
                <a:gd name="T21" fmla="*/ 78 h 78"/>
                <a:gd name="T22" fmla="*/ 23 w 37"/>
                <a:gd name="T23" fmla="*/ 78 h 78"/>
                <a:gd name="T24" fmla="*/ 32 w 37"/>
                <a:gd name="T25" fmla="*/ 52 h 78"/>
                <a:gd name="T26" fmla="*/ 34 w 37"/>
                <a:gd name="T27" fmla="*/ 26 h 78"/>
                <a:gd name="T28" fmla="*/ 37 w 37"/>
                <a:gd name="T2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78">
                  <a:moveTo>
                    <a:pt x="37" y="0"/>
                  </a:moveTo>
                  <a:lnTo>
                    <a:pt x="37" y="0"/>
                  </a:lnTo>
                  <a:lnTo>
                    <a:pt x="26" y="9"/>
                  </a:lnTo>
                  <a:lnTo>
                    <a:pt x="17" y="18"/>
                  </a:lnTo>
                  <a:lnTo>
                    <a:pt x="8" y="29"/>
                  </a:lnTo>
                  <a:lnTo>
                    <a:pt x="3" y="41"/>
                  </a:lnTo>
                  <a:lnTo>
                    <a:pt x="0" y="55"/>
                  </a:lnTo>
                  <a:lnTo>
                    <a:pt x="3" y="61"/>
                  </a:lnTo>
                  <a:lnTo>
                    <a:pt x="6" y="67"/>
                  </a:lnTo>
                  <a:lnTo>
                    <a:pt x="14" y="73"/>
                  </a:lnTo>
                  <a:lnTo>
                    <a:pt x="23" y="78"/>
                  </a:lnTo>
                  <a:lnTo>
                    <a:pt x="23" y="78"/>
                  </a:lnTo>
                  <a:lnTo>
                    <a:pt x="32" y="52"/>
                  </a:lnTo>
                  <a:lnTo>
                    <a:pt x="34" y="26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Freeform 42"/>
            <p:cNvSpPr>
              <a:spLocks/>
            </p:cNvSpPr>
            <p:nvPr/>
          </p:nvSpPr>
          <p:spPr bwMode="auto">
            <a:xfrm>
              <a:off x="11345863" y="2362200"/>
              <a:ext cx="96838" cy="55563"/>
            </a:xfrm>
            <a:custGeom>
              <a:avLst/>
              <a:gdLst>
                <a:gd name="T0" fmla="*/ 61 w 61"/>
                <a:gd name="T1" fmla="*/ 3 h 35"/>
                <a:gd name="T2" fmla="*/ 61 w 61"/>
                <a:gd name="T3" fmla="*/ 3 h 35"/>
                <a:gd name="T4" fmla="*/ 55 w 61"/>
                <a:gd name="T5" fmla="*/ 0 h 35"/>
                <a:gd name="T6" fmla="*/ 37 w 61"/>
                <a:gd name="T7" fmla="*/ 0 h 35"/>
                <a:gd name="T8" fmla="*/ 26 w 61"/>
                <a:gd name="T9" fmla="*/ 0 h 35"/>
                <a:gd name="T10" fmla="*/ 17 w 61"/>
                <a:gd name="T11" fmla="*/ 3 h 35"/>
                <a:gd name="T12" fmla="*/ 8 w 61"/>
                <a:gd name="T13" fmla="*/ 12 h 35"/>
                <a:gd name="T14" fmla="*/ 0 w 61"/>
                <a:gd name="T15" fmla="*/ 21 h 35"/>
                <a:gd name="T16" fmla="*/ 0 w 61"/>
                <a:gd name="T17" fmla="*/ 21 h 35"/>
                <a:gd name="T18" fmla="*/ 6 w 61"/>
                <a:gd name="T19" fmla="*/ 26 h 35"/>
                <a:gd name="T20" fmla="*/ 14 w 61"/>
                <a:gd name="T21" fmla="*/ 29 h 35"/>
                <a:gd name="T22" fmla="*/ 23 w 61"/>
                <a:gd name="T23" fmla="*/ 35 h 35"/>
                <a:gd name="T24" fmla="*/ 35 w 61"/>
                <a:gd name="T25" fmla="*/ 35 h 35"/>
                <a:gd name="T26" fmla="*/ 43 w 61"/>
                <a:gd name="T27" fmla="*/ 29 h 35"/>
                <a:gd name="T28" fmla="*/ 55 w 61"/>
                <a:gd name="T29" fmla="*/ 21 h 35"/>
                <a:gd name="T30" fmla="*/ 61 w 61"/>
                <a:gd name="T31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35">
                  <a:moveTo>
                    <a:pt x="61" y="3"/>
                  </a:moveTo>
                  <a:lnTo>
                    <a:pt x="61" y="3"/>
                  </a:lnTo>
                  <a:lnTo>
                    <a:pt x="55" y="0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17" y="3"/>
                  </a:lnTo>
                  <a:lnTo>
                    <a:pt x="8" y="1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6" y="26"/>
                  </a:lnTo>
                  <a:lnTo>
                    <a:pt x="14" y="29"/>
                  </a:lnTo>
                  <a:lnTo>
                    <a:pt x="23" y="35"/>
                  </a:lnTo>
                  <a:lnTo>
                    <a:pt x="35" y="35"/>
                  </a:lnTo>
                  <a:lnTo>
                    <a:pt x="43" y="29"/>
                  </a:lnTo>
                  <a:lnTo>
                    <a:pt x="55" y="21"/>
                  </a:lnTo>
                  <a:lnTo>
                    <a:pt x="6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Freeform 43"/>
            <p:cNvSpPr>
              <a:spLocks/>
            </p:cNvSpPr>
            <p:nvPr/>
          </p:nvSpPr>
          <p:spPr bwMode="auto">
            <a:xfrm>
              <a:off x="11345863" y="2362200"/>
              <a:ext cx="96838" cy="55563"/>
            </a:xfrm>
            <a:custGeom>
              <a:avLst/>
              <a:gdLst>
                <a:gd name="T0" fmla="*/ 61 w 61"/>
                <a:gd name="T1" fmla="*/ 3 h 35"/>
                <a:gd name="T2" fmla="*/ 61 w 61"/>
                <a:gd name="T3" fmla="*/ 3 h 35"/>
                <a:gd name="T4" fmla="*/ 55 w 61"/>
                <a:gd name="T5" fmla="*/ 0 h 35"/>
                <a:gd name="T6" fmla="*/ 37 w 61"/>
                <a:gd name="T7" fmla="*/ 0 h 35"/>
                <a:gd name="T8" fmla="*/ 26 w 61"/>
                <a:gd name="T9" fmla="*/ 0 h 35"/>
                <a:gd name="T10" fmla="*/ 17 w 61"/>
                <a:gd name="T11" fmla="*/ 3 h 35"/>
                <a:gd name="T12" fmla="*/ 8 w 61"/>
                <a:gd name="T13" fmla="*/ 12 h 35"/>
                <a:gd name="T14" fmla="*/ 0 w 61"/>
                <a:gd name="T15" fmla="*/ 21 h 35"/>
                <a:gd name="T16" fmla="*/ 0 w 61"/>
                <a:gd name="T17" fmla="*/ 21 h 35"/>
                <a:gd name="T18" fmla="*/ 6 w 61"/>
                <a:gd name="T19" fmla="*/ 26 h 35"/>
                <a:gd name="T20" fmla="*/ 14 w 61"/>
                <a:gd name="T21" fmla="*/ 29 h 35"/>
                <a:gd name="T22" fmla="*/ 23 w 61"/>
                <a:gd name="T23" fmla="*/ 35 h 35"/>
                <a:gd name="T24" fmla="*/ 35 w 61"/>
                <a:gd name="T25" fmla="*/ 35 h 35"/>
                <a:gd name="T26" fmla="*/ 43 w 61"/>
                <a:gd name="T27" fmla="*/ 29 h 35"/>
                <a:gd name="T28" fmla="*/ 55 w 61"/>
                <a:gd name="T29" fmla="*/ 21 h 35"/>
                <a:gd name="T30" fmla="*/ 61 w 61"/>
                <a:gd name="T31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35">
                  <a:moveTo>
                    <a:pt x="61" y="3"/>
                  </a:moveTo>
                  <a:lnTo>
                    <a:pt x="61" y="3"/>
                  </a:lnTo>
                  <a:lnTo>
                    <a:pt x="55" y="0"/>
                  </a:lnTo>
                  <a:lnTo>
                    <a:pt x="37" y="0"/>
                  </a:lnTo>
                  <a:lnTo>
                    <a:pt x="26" y="0"/>
                  </a:lnTo>
                  <a:lnTo>
                    <a:pt x="17" y="3"/>
                  </a:lnTo>
                  <a:lnTo>
                    <a:pt x="8" y="1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6" y="26"/>
                  </a:lnTo>
                  <a:lnTo>
                    <a:pt x="14" y="29"/>
                  </a:lnTo>
                  <a:lnTo>
                    <a:pt x="23" y="35"/>
                  </a:lnTo>
                  <a:lnTo>
                    <a:pt x="35" y="35"/>
                  </a:lnTo>
                  <a:lnTo>
                    <a:pt x="43" y="29"/>
                  </a:lnTo>
                  <a:lnTo>
                    <a:pt x="55" y="21"/>
                  </a:lnTo>
                  <a:lnTo>
                    <a:pt x="61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Freeform 44"/>
            <p:cNvSpPr>
              <a:spLocks/>
            </p:cNvSpPr>
            <p:nvPr/>
          </p:nvSpPr>
          <p:spPr bwMode="auto">
            <a:xfrm>
              <a:off x="11120438" y="2371725"/>
              <a:ext cx="60325" cy="65088"/>
            </a:xfrm>
            <a:custGeom>
              <a:avLst/>
              <a:gdLst>
                <a:gd name="T0" fmla="*/ 38 w 38"/>
                <a:gd name="T1" fmla="*/ 17 h 41"/>
                <a:gd name="T2" fmla="*/ 38 w 38"/>
                <a:gd name="T3" fmla="*/ 17 h 41"/>
                <a:gd name="T4" fmla="*/ 38 w 38"/>
                <a:gd name="T5" fmla="*/ 26 h 41"/>
                <a:gd name="T6" fmla="*/ 35 w 38"/>
                <a:gd name="T7" fmla="*/ 32 h 41"/>
                <a:gd name="T8" fmla="*/ 29 w 38"/>
                <a:gd name="T9" fmla="*/ 38 h 41"/>
                <a:gd name="T10" fmla="*/ 20 w 38"/>
                <a:gd name="T11" fmla="*/ 41 h 41"/>
                <a:gd name="T12" fmla="*/ 20 w 38"/>
                <a:gd name="T13" fmla="*/ 41 h 41"/>
                <a:gd name="T14" fmla="*/ 12 w 38"/>
                <a:gd name="T15" fmla="*/ 38 h 41"/>
                <a:gd name="T16" fmla="*/ 6 w 38"/>
                <a:gd name="T17" fmla="*/ 35 h 41"/>
                <a:gd name="T18" fmla="*/ 0 w 38"/>
                <a:gd name="T19" fmla="*/ 29 h 41"/>
                <a:gd name="T20" fmla="*/ 0 w 38"/>
                <a:gd name="T21" fmla="*/ 20 h 41"/>
                <a:gd name="T22" fmla="*/ 0 w 38"/>
                <a:gd name="T23" fmla="*/ 20 h 41"/>
                <a:gd name="T24" fmla="*/ 0 w 38"/>
                <a:gd name="T25" fmla="*/ 15 h 41"/>
                <a:gd name="T26" fmla="*/ 3 w 38"/>
                <a:gd name="T27" fmla="*/ 6 h 41"/>
                <a:gd name="T28" fmla="*/ 9 w 38"/>
                <a:gd name="T29" fmla="*/ 0 h 41"/>
                <a:gd name="T30" fmla="*/ 15 w 38"/>
                <a:gd name="T31" fmla="*/ 0 h 41"/>
                <a:gd name="T32" fmla="*/ 15 w 38"/>
                <a:gd name="T33" fmla="*/ 0 h 41"/>
                <a:gd name="T34" fmla="*/ 23 w 38"/>
                <a:gd name="T35" fmla="*/ 0 h 41"/>
                <a:gd name="T36" fmla="*/ 29 w 38"/>
                <a:gd name="T37" fmla="*/ 3 h 41"/>
                <a:gd name="T38" fmla="*/ 35 w 38"/>
                <a:gd name="T39" fmla="*/ 9 h 41"/>
                <a:gd name="T40" fmla="*/ 38 w 38"/>
                <a:gd name="T41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41">
                  <a:moveTo>
                    <a:pt x="38" y="17"/>
                  </a:moveTo>
                  <a:lnTo>
                    <a:pt x="38" y="17"/>
                  </a:lnTo>
                  <a:lnTo>
                    <a:pt x="38" y="26"/>
                  </a:lnTo>
                  <a:lnTo>
                    <a:pt x="35" y="32"/>
                  </a:lnTo>
                  <a:lnTo>
                    <a:pt x="29" y="38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2" y="38"/>
                  </a:lnTo>
                  <a:lnTo>
                    <a:pt x="6" y="35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3" y="6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9" y="3"/>
                  </a:lnTo>
                  <a:lnTo>
                    <a:pt x="35" y="9"/>
                  </a:lnTo>
                  <a:lnTo>
                    <a:pt x="3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Freeform 45"/>
            <p:cNvSpPr>
              <a:spLocks/>
            </p:cNvSpPr>
            <p:nvPr/>
          </p:nvSpPr>
          <p:spPr bwMode="auto">
            <a:xfrm>
              <a:off x="11120438" y="2371725"/>
              <a:ext cx="60325" cy="65088"/>
            </a:xfrm>
            <a:custGeom>
              <a:avLst/>
              <a:gdLst>
                <a:gd name="T0" fmla="*/ 38 w 38"/>
                <a:gd name="T1" fmla="*/ 17 h 41"/>
                <a:gd name="T2" fmla="*/ 38 w 38"/>
                <a:gd name="T3" fmla="*/ 17 h 41"/>
                <a:gd name="T4" fmla="*/ 38 w 38"/>
                <a:gd name="T5" fmla="*/ 26 h 41"/>
                <a:gd name="T6" fmla="*/ 35 w 38"/>
                <a:gd name="T7" fmla="*/ 32 h 41"/>
                <a:gd name="T8" fmla="*/ 29 w 38"/>
                <a:gd name="T9" fmla="*/ 38 h 41"/>
                <a:gd name="T10" fmla="*/ 20 w 38"/>
                <a:gd name="T11" fmla="*/ 41 h 41"/>
                <a:gd name="T12" fmla="*/ 20 w 38"/>
                <a:gd name="T13" fmla="*/ 41 h 41"/>
                <a:gd name="T14" fmla="*/ 12 w 38"/>
                <a:gd name="T15" fmla="*/ 38 h 41"/>
                <a:gd name="T16" fmla="*/ 6 w 38"/>
                <a:gd name="T17" fmla="*/ 35 h 41"/>
                <a:gd name="T18" fmla="*/ 0 w 38"/>
                <a:gd name="T19" fmla="*/ 29 h 41"/>
                <a:gd name="T20" fmla="*/ 0 w 38"/>
                <a:gd name="T21" fmla="*/ 20 h 41"/>
                <a:gd name="T22" fmla="*/ 0 w 38"/>
                <a:gd name="T23" fmla="*/ 20 h 41"/>
                <a:gd name="T24" fmla="*/ 0 w 38"/>
                <a:gd name="T25" fmla="*/ 15 h 41"/>
                <a:gd name="T26" fmla="*/ 3 w 38"/>
                <a:gd name="T27" fmla="*/ 6 h 41"/>
                <a:gd name="T28" fmla="*/ 9 w 38"/>
                <a:gd name="T29" fmla="*/ 0 h 41"/>
                <a:gd name="T30" fmla="*/ 15 w 38"/>
                <a:gd name="T31" fmla="*/ 0 h 41"/>
                <a:gd name="T32" fmla="*/ 15 w 38"/>
                <a:gd name="T33" fmla="*/ 0 h 41"/>
                <a:gd name="T34" fmla="*/ 23 w 38"/>
                <a:gd name="T35" fmla="*/ 0 h 41"/>
                <a:gd name="T36" fmla="*/ 29 w 38"/>
                <a:gd name="T37" fmla="*/ 3 h 41"/>
                <a:gd name="T38" fmla="*/ 35 w 38"/>
                <a:gd name="T39" fmla="*/ 9 h 41"/>
                <a:gd name="T40" fmla="*/ 38 w 38"/>
                <a:gd name="T41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41">
                  <a:moveTo>
                    <a:pt x="38" y="17"/>
                  </a:moveTo>
                  <a:lnTo>
                    <a:pt x="38" y="17"/>
                  </a:lnTo>
                  <a:lnTo>
                    <a:pt x="38" y="26"/>
                  </a:lnTo>
                  <a:lnTo>
                    <a:pt x="35" y="32"/>
                  </a:lnTo>
                  <a:lnTo>
                    <a:pt x="29" y="38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2" y="38"/>
                  </a:lnTo>
                  <a:lnTo>
                    <a:pt x="6" y="35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3" y="6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9" y="3"/>
                  </a:lnTo>
                  <a:lnTo>
                    <a:pt x="35" y="9"/>
                  </a:lnTo>
                  <a:lnTo>
                    <a:pt x="38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Freeform 46"/>
            <p:cNvSpPr>
              <a:spLocks/>
            </p:cNvSpPr>
            <p:nvPr/>
          </p:nvSpPr>
          <p:spPr bwMode="auto">
            <a:xfrm>
              <a:off x="11372850" y="2357438"/>
              <a:ext cx="50800" cy="55563"/>
            </a:xfrm>
            <a:custGeom>
              <a:avLst/>
              <a:gdLst>
                <a:gd name="T0" fmla="*/ 32 w 32"/>
                <a:gd name="T1" fmla="*/ 21 h 35"/>
                <a:gd name="T2" fmla="*/ 32 w 32"/>
                <a:gd name="T3" fmla="*/ 21 h 35"/>
                <a:gd name="T4" fmla="*/ 29 w 32"/>
                <a:gd name="T5" fmla="*/ 26 h 35"/>
                <a:gd name="T6" fmla="*/ 23 w 32"/>
                <a:gd name="T7" fmla="*/ 32 h 35"/>
                <a:gd name="T8" fmla="*/ 18 w 32"/>
                <a:gd name="T9" fmla="*/ 35 h 35"/>
                <a:gd name="T10" fmla="*/ 12 w 32"/>
                <a:gd name="T11" fmla="*/ 35 h 35"/>
                <a:gd name="T12" fmla="*/ 12 w 32"/>
                <a:gd name="T13" fmla="*/ 35 h 35"/>
                <a:gd name="T14" fmla="*/ 6 w 32"/>
                <a:gd name="T15" fmla="*/ 32 h 35"/>
                <a:gd name="T16" fmla="*/ 3 w 32"/>
                <a:gd name="T17" fmla="*/ 26 h 35"/>
                <a:gd name="T18" fmla="*/ 0 w 32"/>
                <a:gd name="T19" fmla="*/ 21 h 35"/>
                <a:gd name="T20" fmla="*/ 0 w 32"/>
                <a:gd name="T21" fmla="*/ 15 h 35"/>
                <a:gd name="T22" fmla="*/ 0 w 32"/>
                <a:gd name="T23" fmla="*/ 15 h 35"/>
                <a:gd name="T24" fmla="*/ 3 w 32"/>
                <a:gd name="T25" fmla="*/ 9 h 35"/>
                <a:gd name="T26" fmla="*/ 9 w 32"/>
                <a:gd name="T27" fmla="*/ 3 h 35"/>
                <a:gd name="T28" fmla="*/ 15 w 32"/>
                <a:gd name="T29" fmla="*/ 0 h 35"/>
                <a:gd name="T30" fmla="*/ 20 w 32"/>
                <a:gd name="T31" fmla="*/ 0 h 35"/>
                <a:gd name="T32" fmla="*/ 20 w 32"/>
                <a:gd name="T33" fmla="*/ 0 h 35"/>
                <a:gd name="T34" fmla="*/ 26 w 32"/>
                <a:gd name="T35" fmla="*/ 3 h 35"/>
                <a:gd name="T36" fmla="*/ 29 w 32"/>
                <a:gd name="T37" fmla="*/ 9 h 35"/>
                <a:gd name="T38" fmla="*/ 32 w 32"/>
                <a:gd name="T39" fmla="*/ 15 h 35"/>
                <a:gd name="T40" fmla="*/ 32 w 32"/>
                <a:gd name="T41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5">
                  <a:moveTo>
                    <a:pt x="32" y="21"/>
                  </a:moveTo>
                  <a:lnTo>
                    <a:pt x="32" y="21"/>
                  </a:lnTo>
                  <a:lnTo>
                    <a:pt x="29" y="26"/>
                  </a:lnTo>
                  <a:lnTo>
                    <a:pt x="23" y="32"/>
                  </a:lnTo>
                  <a:lnTo>
                    <a:pt x="18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6" y="32"/>
                  </a:lnTo>
                  <a:lnTo>
                    <a:pt x="3" y="26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9"/>
                  </a:lnTo>
                  <a:lnTo>
                    <a:pt x="9" y="3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9" y="9"/>
                  </a:lnTo>
                  <a:lnTo>
                    <a:pt x="32" y="15"/>
                  </a:lnTo>
                  <a:lnTo>
                    <a:pt x="32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Freeform 47"/>
            <p:cNvSpPr>
              <a:spLocks/>
            </p:cNvSpPr>
            <p:nvPr/>
          </p:nvSpPr>
          <p:spPr bwMode="auto">
            <a:xfrm>
              <a:off x="11372850" y="2357438"/>
              <a:ext cx="50800" cy="55563"/>
            </a:xfrm>
            <a:custGeom>
              <a:avLst/>
              <a:gdLst>
                <a:gd name="T0" fmla="*/ 32 w 32"/>
                <a:gd name="T1" fmla="*/ 21 h 35"/>
                <a:gd name="T2" fmla="*/ 32 w 32"/>
                <a:gd name="T3" fmla="*/ 21 h 35"/>
                <a:gd name="T4" fmla="*/ 29 w 32"/>
                <a:gd name="T5" fmla="*/ 26 h 35"/>
                <a:gd name="T6" fmla="*/ 23 w 32"/>
                <a:gd name="T7" fmla="*/ 32 h 35"/>
                <a:gd name="T8" fmla="*/ 18 w 32"/>
                <a:gd name="T9" fmla="*/ 35 h 35"/>
                <a:gd name="T10" fmla="*/ 12 w 32"/>
                <a:gd name="T11" fmla="*/ 35 h 35"/>
                <a:gd name="T12" fmla="*/ 12 w 32"/>
                <a:gd name="T13" fmla="*/ 35 h 35"/>
                <a:gd name="T14" fmla="*/ 6 w 32"/>
                <a:gd name="T15" fmla="*/ 32 h 35"/>
                <a:gd name="T16" fmla="*/ 3 w 32"/>
                <a:gd name="T17" fmla="*/ 26 h 35"/>
                <a:gd name="T18" fmla="*/ 0 w 32"/>
                <a:gd name="T19" fmla="*/ 21 h 35"/>
                <a:gd name="T20" fmla="*/ 0 w 32"/>
                <a:gd name="T21" fmla="*/ 15 h 35"/>
                <a:gd name="T22" fmla="*/ 0 w 32"/>
                <a:gd name="T23" fmla="*/ 15 h 35"/>
                <a:gd name="T24" fmla="*/ 3 w 32"/>
                <a:gd name="T25" fmla="*/ 9 h 35"/>
                <a:gd name="T26" fmla="*/ 9 w 32"/>
                <a:gd name="T27" fmla="*/ 3 h 35"/>
                <a:gd name="T28" fmla="*/ 15 w 32"/>
                <a:gd name="T29" fmla="*/ 0 h 35"/>
                <a:gd name="T30" fmla="*/ 20 w 32"/>
                <a:gd name="T31" fmla="*/ 0 h 35"/>
                <a:gd name="T32" fmla="*/ 20 w 32"/>
                <a:gd name="T33" fmla="*/ 0 h 35"/>
                <a:gd name="T34" fmla="*/ 26 w 32"/>
                <a:gd name="T35" fmla="*/ 3 h 35"/>
                <a:gd name="T36" fmla="*/ 29 w 32"/>
                <a:gd name="T37" fmla="*/ 9 h 35"/>
                <a:gd name="T38" fmla="*/ 32 w 32"/>
                <a:gd name="T39" fmla="*/ 15 h 35"/>
                <a:gd name="T40" fmla="*/ 32 w 32"/>
                <a:gd name="T41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5">
                  <a:moveTo>
                    <a:pt x="32" y="21"/>
                  </a:moveTo>
                  <a:lnTo>
                    <a:pt x="32" y="21"/>
                  </a:lnTo>
                  <a:lnTo>
                    <a:pt x="29" y="26"/>
                  </a:lnTo>
                  <a:lnTo>
                    <a:pt x="23" y="32"/>
                  </a:lnTo>
                  <a:lnTo>
                    <a:pt x="18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6" y="32"/>
                  </a:lnTo>
                  <a:lnTo>
                    <a:pt x="3" y="26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9"/>
                  </a:lnTo>
                  <a:lnTo>
                    <a:pt x="9" y="3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29" y="9"/>
                  </a:lnTo>
                  <a:lnTo>
                    <a:pt x="32" y="15"/>
                  </a:lnTo>
                  <a:lnTo>
                    <a:pt x="32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9" name="Freeform 48"/>
            <p:cNvSpPr>
              <a:spLocks/>
            </p:cNvSpPr>
            <p:nvPr/>
          </p:nvSpPr>
          <p:spPr bwMode="auto">
            <a:xfrm>
              <a:off x="11144250" y="2390775"/>
              <a:ext cx="17463" cy="22225"/>
            </a:xfrm>
            <a:custGeom>
              <a:avLst/>
              <a:gdLst>
                <a:gd name="T0" fmla="*/ 11 w 11"/>
                <a:gd name="T1" fmla="*/ 5 h 14"/>
                <a:gd name="T2" fmla="*/ 11 w 11"/>
                <a:gd name="T3" fmla="*/ 5 h 14"/>
                <a:gd name="T4" fmla="*/ 11 w 11"/>
                <a:gd name="T5" fmla="*/ 11 h 14"/>
                <a:gd name="T6" fmla="*/ 5 w 11"/>
                <a:gd name="T7" fmla="*/ 14 h 14"/>
                <a:gd name="T8" fmla="*/ 5 w 11"/>
                <a:gd name="T9" fmla="*/ 14 h 14"/>
                <a:gd name="T10" fmla="*/ 2 w 11"/>
                <a:gd name="T11" fmla="*/ 11 h 14"/>
                <a:gd name="T12" fmla="*/ 0 w 11"/>
                <a:gd name="T13" fmla="*/ 5 h 14"/>
                <a:gd name="T14" fmla="*/ 0 w 11"/>
                <a:gd name="T15" fmla="*/ 5 h 14"/>
                <a:gd name="T16" fmla="*/ 0 w 11"/>
                <a:gd name="T17" fmla="*/ 3 h 14"/>
                <a:gd name="T18" fmla="*/ 5 w 11"/>
                <a:gd name="T19" fmla="*/ 0 h 14"/>
                <a:gd name="T20" fmla="*/ 5 w 11"/>
                <a:gd name="T21" fmla="*/ 0 h 14"/>
                <a:gd name="T22" fmla="*/ 8 w 11"/>
                <a:gd name="T23" fmla="*/ 0 h 14"/>
                <a:gd name="T24" fmla="*/ 11 w 11"/>
                <a:gd name="T25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4">
                  <a:moveTo>
                    <a:pt x="11" y="5"/>
                  </a:moveTo>
                  <a:lnTo>
                    <a:pt x="11" y="5"/>
                  </a:lnTo>
                  <a:lnTo>
                    <a:pt x="11" y="11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FFF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auto">
            <a:xfrm>
              <a:off x="11144250" y="2390775"/>
              <a:ext cx="17463" cy="22225"/>
            </a:xfrm>
            <a:custGeom>
              <a:avLst/>
              <a:gdLst>
                <a:gd name="T0" fmla="*/ 11 w 11"/>
                <a:gd name="T1" fmla="*/ 5 h 14"/>
                <a:gd name="T2" fmla="*/ 11 w 11"/>
                <a:gd name="T3" fmla="*/ 5 h 14"/>
                <a:gd name="T4" fmla="*/ 11 w 11"/>
                <a:gd name="T5" fmla="*/ 11 h 14"/>
                <a:gd name="T6" fmla="*/ 5 w 11"/>
                <a:gd name="T7" fmla="*/ 14 h 14"/>
                <a:gd name="T8" fmla="*/ 5 w 11"/>
                <a:gd name="T9" fmla="*/ 14 h 14"/>
                <a:gd name="T10" fmla="*/ 2 w 11"/>
                <a:gd name="T11" fmla="*/ 11 h 14"/>
                <a:gd name="T12" fmla="*/ 0 w 11"/>
                <a:gd name="T13" fmla="*/ 5 h 14"/>
                <a:gd name="T14" fmla="*/ 0 w 11"/>
                <a:gd name="T15" fmla="*/ 5 h 14"/>
                <a:gd name="T16" fmla="*/ 0 w 11"/>
                <a:gd name="T17" fmla="*/ 3 h 14"/>
                <a:gd name="T18" fmla="*/ 5 w 11"/>
                <a:gd name="T19" fmla="*/ 0 h 14"/>
                <a:gd name="T20" fmla="*/ 5 w 11"/>
                <a:gd name="T21" fmla="*/ 0 h 14"/>
                <a:gd name="T22" fmla="*/ 8 w 11"/>
                <a:gd name="T23" fmla="*/ 0 h 14"/>
                <a:gd name="T24" fmla="*/ 11 w 11"/>
                <a:gd name="T25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4">
                  <a:moveTo>
                    <a:pt x="11" y="5"/>
                  </a:moveTo>
                  <a:lnTo>
                    <a:pt x="11" y="5"/>
                  </a:lnTo>
                  <a:lnTo>
                    <a:pt x="11" y="11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auto">
            <a:xfrm>
              <a:off x="11391900" y="2376488"/>
              <a:ext cx="17463" cy="19050"/>
            </a:xfrm>
            <a:custGeom>
              <a:avLst/>
              <a:gdLst>
                <a:gd name="T0" fmla="*/ 11 w 11"/>
                <a:gd name="T1" fmla="*/ 6 h 12"/>
                <a:gd name="T2" fmla="*/ 11 w 11"/>
                <a:gd name="T3" fmla="*/ 6 h 12"/>
                <a:gd name="T4" fmla="*/ 8 w 11"/>
                <a:gd name="T5" fmla="*/ 9 h 12"/>
                <a:gd name="T6" fmla="*/ 6 w 11"/>
                <a:gd name="T7" fmla="*/ 12 h 12"/>
                <a:gd name="T8" fmla="*/ 6 w 11"/>
                <a:gd name="T9" fmla="*/ 12 h 12"/>
                <a:gd name="T10" fmla="*/ 3 w 11"/>
                <a:gd name="T11" fmla="*/ 9 h 12"/>
                <a:gd name="T12" fmla="*/ 0 w 11"/>
                <a:gd name="T13" fmla="*/ 3 h 12"/>
                <a:gd name="T14" fmla="*/ 0 w 11"/>
                <a:gd name="T15" fmla="*/ 3 h 12"/>
                <a:gd name="T16" fmla="*/ 3 w 11"/>
                <a:gd name="T17" fmla="*/ 0 h 12"/>
                <a:gd name="T18" fmla="*/ 8 w 11"/>
                <a:gd name="T19" fmla="*/ 0 h 12"/>
                <a:gd name="T20" fmla="*/ 8 w 11"/>
                <a:gd name="T21" fmla="*/ 0 h 12"/>
                <a:gd name="T22" fmla="*/ 11 w 11"/>
                <a:gd name="T23" fmla="*/ 0 h 12"/>
                <a:gd name="T24" fmla="*/ 11 w 11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11" y="6"/>
                  </a:lnTo>
                  <a:lnTo>
                    <a:pt x="8" y="9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3" y="9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FFF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auto">
            <a:xfrm>
              <a:off x="11391900" y="2376488"/>
              <a:ext cx="17463" cy="19050"/>
            </a:xfrm>
            <a:custGeom>
              <a:avLst/>
              <a:gdLst>
                <a:gd name="T0" fmla="*/ 11 w 11"/>
                <a:gd name="T1" fmla="*/ 6 h 12"/>
                <a:gd name="T2" fmla="*/ 11 w 11"/>
                <a:gd name="T3" fmla="*/ 6 h 12"/>
                <a:gd name="T4" fmla="*/ 8 w 11"/>
                <a:gd name="T5" fmla="*/ 9 h 12"/>
                <a:gd name="T6" fmla="*/ 6 w 11"/>
                <a:gd name="T7" fmla="*/ 12 h 12"/>
                <a:gd name="T8" fmla="*/ 6 w 11"/>
                <a:gd name="T9" fmla="*/ 12 h 12"/>
                <a:gd name="T10" fmla="*/ 3 w 11"/>
                <a:gd name="T11" fmla="*/ 9 h 12"/>
                <a:gd name="T12" fmla="*/ 0 w 11"/>
                <a:gd name="T13" fmla="*/ 3 h 12"/>
                <a:gd name="T14" fmla="*/ 0 w 11"/>
                <a:gd name="T15" fmla="*/ 3 h 12"/>
                <a:gd name="T16" fmla="*/ 3 w 11"/>
                <a:gd name="T17" fmla="*/ 0 h 12"/>
                <a:gd name="T18" fmla="*/ 8 w 11"/>
                <a:gd name="T19" fmla="*/ 0 h 12"/>
                <a:gd name="T20" fmla="*/ 8 w 11"/>
                <a:gd name="T21" fmla="*/ 0 h 12"/>
                <a:gd name="T22" fmla="*/ 11 w 11"/>
                <a:gd name="T23" fmla="*/ 0 h 12"/>
                <a:gd name="T24" fmla="*/ 11 w 11"/>
                <a:gd name="T2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11" y="6"/>
                  </a:lnTo>
                  <a:lnTo>
                    <a:pt x="8" y="9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3" y="9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auto">
            <a:xfrm>
              <a:off x="11341100" y="2349500"/>
              <a:ext cx="114300" cy="49213"/>
            </a:xfrm>
            <a:custGeom>
              <a:avLst/>
              <a:gdLst>
                <a:gd name="T0" fmla="*/ 0 w 72"/>
                <a:gd name="T1" fmla="*/ 31 h 31"/>
                <a:gd name="T2" fmla="*/ 0 w 72"/>
                <a:gd name="T3" fmla="*/ 31 h 31"/>
                <a:gd name="T4" fmla="*/ 6 w 72"/>
                <a:gd name="T5" fmla="*/ 26 h 31"/>
                <a:gd name="T6" fmla="*/ 17 w 72"/>
                <a:gd name="T7" fmla="*/ 14 h 31"/>
                <a:gd name="T8" fmla="*/ 29 w 72"/>
                <a:gd name="T9" fmla="*/ 11 h 31"/>
                <a:gd name="T10" fmla="*/ 40 w 72"/>
                <a:gd name="T11" fmla="*/ 8 h 31"/>
                <a:gd name="T12" fmla="*/ 55 w 72"/>
                <a:gd name="T13" fmla="*/ 8 h 31"/>
                <a:gd name="T14" fmla="*/ 72 w 72"/>
                <a:gd name="T15" fmla="*/ 14 h 31"/>
                <a:gd name="T16" fmla="*/ 72 w 72"/>
                <a:gd name="T17" fmla="*/ 14 h 31"/>
                <a:gd name="T18" fmla="*/ 66 w 72"/>
                <a:gd name="T19" fmla="*/ 8 h 31"/>
                <a:gd name="T20" fmla="*/ 58 w 72"/>
                <a:gd name="T21" fmla="*/ 5 h 31"/>
                <a:gd name="T22" fmla="*/ 46 w 72"/>
                <a:gd name="T23" fmla="*/ 2 h 31"/>
                <a:gd name="T24" fmla="*/ 35 w 72"/>
                <a:gd name="T25" fmla="*/ 0 h 31"/>
                <a:gd name="T26" fmla="*/ 23 w 72"/>
                <a:gd name="T27" fmla="*/ 5 h 31"/>
                <a:gd name="T28" fmla="*/ 11 w 72"/>
                <a:gd name="T29" fmla="*/ 14 h 31"/>
                <a:gd name="T30" fmla="*/ 0 w 72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" h="31">
                  <a:moveTo>
                    <a:pt x="0" y="31"/>
                  </a:moveTo>
                  <a:lnTo>
                    <a:pt x="0" y="31"/>
                  </a:lnTo>
                  <a:lnTo>
                    <a:pt x="6" y="26"/>
                  </a:lnTo>
                  <a:lnTo>
                    <a:pt x="17" y="14"/>
                  </a:lnTo>
                  <a:lnTo>
                    <a:pt x="29" y="11"/>
                  </a:lnTo>
                  <a:lnTo>
                    <a:pt x="40" y="8"/>
                  </a:lnTo>
                  <a:lnTo>
                    <a:pt x="55" y="8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66" y="8"/>
                  </a:lnTo>
                  <a:lnTo>
                    <a:pt x="58" y="5"/>
                  </a:lnTo>
                  <a:lnTo>
                    <a:pt x="46" y="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1" y="1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auto">
            <a:xfrm>
              <a:off x="11341100" y="2349500"/>
              <a:ext cx="114300" cy="49213"/>
            </a:xfrm>
            <a:custGeom>
              <a:avLst/>
              <a:gdLst>
                <a:gd name="T0" fmla="*/ 0 w 72"/>
                <a:gd name="T1" fmla="*/ 31 h 31"/>
                <a:gd name="T2" fmla="*/ 0 w 72"/>
                <a:gd name="T3" fmla="*/ 31 h 31"/>
                <a:gd name="T4" fmla="*/ 6 w 72"/>
                <a:gd name="T5" fmla="*/ 26 h 31"/>
                <a:gd name="T6" fmla="*/ 17 w 72"/>
                <a:gd name="T7" fmla="*/ 14 h 31"/>
                <a:gd name="T8" fmla="*/ 29 w 72"/>
                <a:gd name="T9" fmla="*/ 11 h 31"/>
                <a:gd name="T10" fmla="*/ 40 w 72"/>
                <a:gd name="T11" fmla="*/ 8 h 31"/>
                <a:gd name="T12" fmla="*/ 55 w 72"/>
                <a:gd name="T13" fmla="*/ 8 h 31"/>
                <a:gd name="T14" fmla="*/ 72 w 72"/>
                <a:gd name="T15" fmla="*/ 14 h 31"/>
                <a:gd name="T16" fmla="*/ 72 w 72"/>
                <a:gd name="T17" fmla="*/ 14 h 31"/>
                <a:gd name="T18" fmla="*/ 66 w 72"/>
                <a:gd name="T19" fmla="*/ 8 h 31"/>
                <a:gd name="T20" fmla="*/ 58 w 72"/>
                <a:gd name="T21" fmla="*/ 5 h 31"/>
                <a:gd name="T22" fmla="*/ 46 w 72"/>
                <a:gd name="T23" fmla="*/ 2 h 31"/>
                <a:gd name="T24" fmla="*/ 35 w 72"/>
                <a:gd name="T25" fmla="*/ 0 h 31"/>
                <a:gd name="T26" fmla="*/ 23 w 72"/>
                <a:gd name="T27" fmla="*/ 5 h 31"/>
                <a:gd name="T28" fmla="*/ 11 w 72"/>
                <a:gd name="T29" fmla="*/ 14 h 31"/>
                <a:gd name="T30" fmla="*/ 0 w 72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" h="31">
                  <a:moveTo>
                    <a:pt x="0" y="31"/>
                  </a:moveTo>
                  <a:lnTo>
                    <a:pt x="0" y="31"/>
                  </a:lnTo>
                  <a:lnTo>
                    <a:pt x="6" y="26"/>
                  </a:lnTo>
                  <a:lnTo>
                    <a:pt x="17" y="14"/>
                  </a:lnTo>
                  <a:lnTo>
                    <a:pt x="29" y="11"/>
                  </a:lnTo>
                  <a:lnTo>
                    <a:pt x="40" y="8"/>
                  </a:lnTo>
                  <a:lnTo>
                    <a:pt x="55" y="8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66" y="8"/>
                  </a:lnTo>
                  <a:lnTo>
                    <a:pt x="58" y="5"/>
                  </a:lnTo>
                  <a:lnTo>
                    <a:pt x="46" y="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1" y="14"/>
                  </a:lnTo>
                  <a:lnTo>
                    <a:pt x="0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auto">
            <a:xfrm>
              <a:off x="11037888" y="2362200"/>
              <a:ext cx="192088" cy="41275"/>
            </a:xfrm>
            <a:custGeom>
              <a:avLst/>
              <a:gdLst>
                <a:gd name="T0" fmla="*/ 0 w 121"/>
                <a:gd name="T1" fmla="*/ 26 h 26"/>
                <a:gd name="T2" fmla="*/ 0 w 121"/>
                <a:gd name="T3" fmla="*/ 26 h 26"/>
                <a:gd name="T4" fmla="*/ 12 w 121"/>
                <a:gd name="T5" fmla="*/ 23 h 26"/>
                <a:gd name="T6" fmla="*/ 40 w 121"/>
                <a:gd name="T7" fmla="*/ 15 h 26"/>
                <a:gd name="T8" fmla="*/ 61 w 121"/>
                <a:gd name="T9" fmla="*/ 12 h 26"/>
                <a:gd name="T10" fmla="*/ 81 w 121"/>
                <a:gd name="T11" fmla="*/ 12 h 26"/>
                <a:gd name="T12" fmla="*/ 101 w 121"/>
                <a:gd name="T13" fmla="*/ 18 h 26"/>
                <a:gd name="T14" fmla="*/ 121 w 121"/>
                <a:gd name="T15" fmla="*/ 26 h 26"/>
                <a:gd name="T16" fmla="*/ 121 w 121"/>
                <a:gd name="T17" fmla="*/ 26 h 26"/>
                <a:gd name="T18" fmla="*/ 113 w 121"/>
                <a:gd name="T19" fmla="*/ 18 h 26"/>
                <a:gd name="T20" fmla="*/ 101 w 121"/>
                <a:gd name="T21" fmla="*/ 12 h 26"/>
                <a:gd name="T22" fmla="*/ 87 w 121"/>
                <a:gd name="T23" fmla="*/ 6 h 26"/>
                <a:gd name="T24" fmla="*/ 69 w 121"/>
                <a:gd name="T25" fmla="*/ 0 h 26"/>
                <a:gd name="T26" fmla="*/ 49 w 121"/>
                <a:gd name="T27" fmla="*/ 3 h 26"/>
                <a:gd name="T28" fmla="*/ 26 w 121"/>
                <a:gd name="T29" fmla="*/ 12 h 26"/>
                <a:gd name="T30" fmla="*/ 14 w 121"/>
                <a:gd name="T31" fmla="*/ 18 h 26"/>
                <a:gd name="T32" fmla="*/ 0 w 121"/>
                <a:gd name="T3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" h="26">
                  <a:moveTo>
                    <a:pt x="0" y="26"/>
                  </a:moveTo>
                  <a:lnTo>
                    <a:pt x="0" y="26"/>
                  </a:lnTo>
                  <a:lnTo>
                    <a:pt x="12" y="23"/>
                  </a:lnTo>
                  <a:lnTo>
                    <a:pt x="40" y="15"/>
                  </a:lnTo>
                  <a:lnTo>
                    <a:pt x="61" y="12"/>
                  </a:lnTo>
                  <a:lnTo>
                    <a:pt x="81" y="12"/>
                  </a:lnTo>
                  <a:lnTo>
                    <a:pt x="101" y="18"/>
                  </a:lnTo>
                  <a:lnTo>
                    <a:pt x="121" y="26"/>
                  </a:lnTo>
                  <a:lnTo>
                    <a:pt x="121" y="26"/>
                  </a:lnTo>
                  <a:lnTo>
                    <a:pt x="113" y="18"/>
                  </a:lnTo>
                  <a:lnTo>
                    <a:pt x="101" y="12"/>
                  </a:lnTo>
                  <a:lnTo>
                    <a:pt x="87" y="6"/>
                  </a:lnTo>
                  <a:lnTo>
                    <a:pt x="69" y="0"/>
                  </a:lnTo>
                  <a:lnTo>
                    <a:pt x="49" y="3"/>
                  </a:lnTo>
                  <a:lnTo>
                    <a:pt x="26" y="12"/>
                  </a:lnTo>
                  <a:lnTo>
                    <a:pt x="14" y="1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auto">
            <a:xfrm>
              <a:off x="11037888" y="2362200"/>
              <a:ext cx="192088" cy="41275"/>
            </a:xfrm>
            <a:custGeom>
              <a:avLst/>
              <a:gdLst>
                <a:gd name="T0" fmla="*/ 0 w 121"/>
                <a:gd name="T1" fmla="*/ 26 h 26"/>
                <a:gd name="T2" fmla="*/ 0 w 121"/>
                <a:gd name="T3" fmla="*/ 26 h 26"/>
                <a:gd name="T4" fmla="*/ 12 w 121"/>
                <a:gd name="T5" fmla="*/ 23 h 26"/>
                <a:gd name="T6" fmla="*/ 40 w 121"/>
                <a:gd name="T7" fmla="*/ 15 h 26"/>
                <a:gd name="T8" fmla="*/ 61 w 121"/>
                <a:gd name="T9" fmla="*/ 12 h 26"/>
                <a:gd name="T10" fmla="*/ 81 w 121"/>
                <a:gd name="T11" fmla="*/ 12 h 26"/>
                <a:gd name="T12" fmla="*/ 101 w 121"/>
                <a:gd name="T13" fmla="*/ 18 h 26"/>
                <a:gd name="T14" fmla="*/ 121 w 121"/>
                <a:gd name="T15" fmla="*/ 26 h 26"/>
                <a:gd name="T16" fmla="*/ 121 w 121"/>
                <a:gd name="T17" fmla="*/ 26 h 26"/>
                <a:gd name="T18" fmla="*/ 113 w 121"/>
                <a:gd name="T19" fmla="*/ 18 h 26"/>
                <a:gd name="T20" fmla="*/ 101 w 121"/>
                <a:gd name="T21" fmla="*/ 12 h 26"/>
                <a:gd name="T22" fmla="*/ 87 w 121"/>
                <a:gd name="T23" fmla="*/ 6 h 26"/>
                <a:gd name="T24" fmla="*/ 69 w 121"/>
                <a:gd name="T25" fmla="*/ 0 h 26"/>
                <a:gd name="T26" fmla="*/ 49 w 121"/>
                <a:gd name="T27" fmla="*/ 3 h 26"/>
                <a:gd name="T28" fmla="*/ 26 w 121"/>
                <a:gd name="T29" fmla="*/ 12 h 26"/>
                <a:gd name="T30" fmla="*/ 14 w 121"/>
                <a:gd name="T31" fmla="*/ 18 h 26"/>
                <a:gd name="T32" fmla="*/ 0 w 121"/>
                <a:gd name="T3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1" h="26">
                  <a:moveTo>
                    <a:pt x="0" y="26"/>
                  </a:moveTo>
                  <a:lnTo>
                    <a:pt x="0" y="26"/>
                  </a:lnTo>
                  <a:lnTo>
                    <a:pt x="12" y="23"/>
                  </a:lnTo>
                  <a:lnTo>
                    <a:pt x="40" y="15"/>
                  </a:lnTo>
                  <a:lnTo>
                    <a:pt x="61" y="12"/>
                  </a:lnTo>
                  <a:lnTo>
                    <a:pt x="81" y="12"/>
                  </a:lnTo>
                  <a:lnTo>
                    <a:pt x="101" y="18"/>
                  </a:lnTo>
                  <a:lnTo>
                    <a:pt x="121" y="26"/>
                  </a:lnTo>
                  <a:lnTo>
                    <a:pt x="121" y="26"/>
                  </a:lnTo>
                  <a:lnTo>
                    <a:pt x="113" y="18"/>
                  </a:lnTo>
                  <a:lnTo>
                    <a:pt x="101" y="12"/>
                  </a:lnTo>
                  <a:lnTo>
                    <a:pt x="87" y="6"/>
                  </a:lnTo>
                  <a:lnTo>
                    <a:pt x="69" y="0"/>
                  </a:lnTo>
                  <a:lnTo>
                    <a:pt x="49" y="3"/>
                  </a:lnTo>
                  <a:lnTo>
                    <a:pt x="26" y="12"/>
                  </a:lnTo>
                  <a:lnTo>
                    <a:pt x="14" y="18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auto">
            <a:xfrm>
              <a:off x="10996613" y="2274888"/>
              <a:ext cx="266700" cy="69850"/>
            </a:xfrm>
            <a:custGeom>
              <a:avLst/>
              <a:gdLst>
                <a:gd name="T0" fmla="*/ 0 w 168"/>
                <a:gd name="T1" fmla="*/ 44 h 44"/>
                <a:gd name="T2" fmla="*/ 0 w 168"/>
                <a:gd name="T3" fmla="*/ 44 h 44"/>
                <a:gd name="T4" fmla="*/ 17 w 168"/>
                <a:gd name="T5" fmla="*/ 32 h 44"/>
                <a:gd name="T6" fmla="*/ 40 w 168"/>
                <a:gd name="T7" fmla="*/ 26 h 44"/>
                <a:gd name="T8" fmla="*/ 69 w 168"/>
                <a:gd name="T9" fmla="*/ 21 h 44"/>
                <a:gd name="T10" fmla="*/ 69 w 168"/>
                <a:gd name="T11" fmla="*/ 21 h 44"/>
                <a:gd name="T12" fmla="*/ 101 w 168"/>
                <a:gd name="T13" fmla="*/ 21 h 44"/>
                <a:gd name="T14" fmla="*/ 130 w 168"/>
                <a:gd name="T15" fmla="*/ 23 h 44"/>
                <a:gd name="T16" fmla="*/ 159 w 168"/>
                <a:gd name="T17" fmla="*/ 32 h 44"/>
                <a:gd name="T18" fmla="*/ 159 w 168"/>
                <a:gd name="T19" fmla="*/ 32 h 44"/>
                <a:gd name="T20" fmla="*/ 162 w 168"/>
                <a:gd name="T21" fmla="*/ 29 h 44"/>
                <a:gd name="T22" fmla="*/ 168 w 168"/>
                <a:gd name="T23" fmla="*/ 26 h 44"/>
                <a:gd name="T24" fmla="*/ 168 w 168"/>
                <a:gd name="T25" fmla="*/ 23 h 44"/>
                <a:gd name="T26" fmla="*/ 168 w 168"/>
                <a:gd name="T27" fmla="*/ 21 h 44"/>
                <a:gd name="T28" fmla="*/ 162 w 168"/>
                <a:gd name="T29" fmla="*/ 18 h 44"/>
                <a:gd name="T30" fmla="*/ 156 w 168"/>
                <a:gd name="T31" fmla="*/ 15 h 44"/>
                <a:gd name="T32" fmla="*/ 156 w 168"/>
                <a:gd name="T33" fmla="*/ 15 h 44"/>
                <a:gd name="T34" fmla="*/ 136 w 168"/>
                <a:gd name="T35" fmla="*/ 6 h 44"/>
                <a:gd name="T36" fmla="*/ 110 w 168"/>
                <a:gd name="T37" fmla="*/ 3 h 44"/>
                <a:gd name="T38" fmla="*/ 87 w 168"/>
                <a:gd name="T39" fmla="*/ 0 h 44"/>
                <a:gd name="T40" fmla="*/ 66 w 168"/>
                <a:gd name="T41" fmla="*/ 3 h 44"/>
                <a:gd name="T42" fmla="*/ 66 w 168"/>
                <a:gd name="T43" fmla="*/ 3 h 44"/>
                <a:gd name="T44" fmla="*/ 46 w 168"/>
                <a:gd name="T45" fmla="*/ 9 h 44"/>
                <a:gd name="T46" fmla="*/ 26 w 168"/>
                <a:gd name="T47" fmla="*/ 21 h 44"/>
                <a:gd name="T48" fmla="*/ 11 w 168"/>
                <a:gd name="T49" fmla="*/ 32 h 44"/>
                <a:gd name="T50" fmla="*/ 0 w 168"/>
                <a:gd name="T5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8" h="44">
                  <a:moveTo>
                    <a:pt x="0" y="44"/>
                  </a:moveTo>
                  <a:lnTo>
                    <a:pt x="0" y="44"/>
                  </a:lnTo>
                  <a:lnTo>
                    <a:pt x="17" y="32"/>
                  </a:lnTo>
                  <a:lnTo>
                    <a:pt x="40" y="26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101" y="21"/>
                  </a:lnTo>
                  <a:lnTo>
                    <a:pt x="130" y="23"/>
                  </a:lnTo>
                  <a:lnTo>
                    <a:pt x="159" y="32"/>
                  </a:lnTo>
                  <a:lnTo>
                    <a:pt x="159" y="32"/>
                  </a:lnTo>
                  <a:lnTo>
                    <a:pt x="162" y="29"/>
                  </a:lnTo>
                  <a:lnTo>
                    <a:pt x="168" y="26"/>
                  </a:lnTo>
                  <a:lnTo>
                    <a:pt x="168" y="23"/>
                  </a:lnTo>
                  <a:lnTo>
                    <a:pt x="168" y="21"/>
                  </a:lnTo>
                  <a:lnTo>
                    <a:pt x="162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36" y="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46" y="9"/>
                  </a:lnTo>
                  <a:lnTo>
                    <a:pt x="26" y="21"/>
                  </a:lnTo>
                  <a:lnTo>
                    <a:pt x="11" y="3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auto">
            <a:xfrm>
              <a:off x="10996613" y="2274888"/>
              <a:ext cx="266700" cy="69850"/>
            </a:xfrm>
            <a:custGeom>
              <a:avLst/>
              <a:gdLst>
                <a:gd name="T0" fmla="*/ 0 w 168"/>
                <a:gd name="T1" fmla="*/ 44 h 44"/>
                <a:gd name="T2" fmla="*/ 0 w 168"/>
                <a:gd name="T3" fmla="*/ 44 h 44"/>
                <a:gd name="T4" fmla="*/ 17 w 168"/>
                <a:gd name="T5" fmla="*/ 32 h 44"/>
                <a:gd name="T6" fmla="*/ 40 w 168"/>
                <a:gd name="T7" fmla="*/ 26 h 44"/>
                <a:gd name="T8" fmla="*/ 69 w 168"/>
                <a:gd name="T9" fmla="*/ 21 h 44"/>
                <a:gd name="T10" fmla="*/ 69 w 168"/>
                <a:gd name="T11" fmla="*/ 21 h 44"/>
                <a:gd name="T12" fmla="*/ 101 w 168"/>
                <a:gd name="T13" fmla="*/ 21 h 44"/>
                <a:gd name="T14" fmla="*/ 130 w 168"/>
                <a:gd name="T15" fmla="*/ 23 h 44"/>
                <a:gd name="T16" fmla="*/ 159 w 168"/>
                <a:gd name="T17" fmla="*/ 32 h 44"/>
                <a:gd name="T18" fmla="*/ 159 w 168"/>
                <a:gd name="T19" fmla="*/ 32 h 44"/>
                <a:gd name="T20" fmla="*/ 162 w 168"/>
                <a:gd name="T21" fmla="*/ 29 h 44"/>
                <a:gd name="T22" fmla="*/ 168 w 168"/>
                <a:gd name="T23" fmla="*/ 26 h 44"/>
                <a:gd name="T24" fmla="*/ 168 w 168"/>
                <a:gd name="T25" fmla="*/ 23 h 44"/>
                <a:gd name="T26" fmla="*/ 168 w 168"/>
                <a:gd name="T27" fmla="*/ 21 h 44"/>
                <a:gd name="T28" fmla="*/ 162 w 168"/>
                <a:gd name="T29" fmla="*/ 18 h 44"/>
                <a:gd name="T30" fmla="*/ 156 w 168"/>
                <a:gd name="T31" fmla="*/ 15 h 44"/>
                <a:gd name="T32" fmla="*/ 156 w 168"/>
                <a:gd name="T33" fmla="*/ 15 h 44"/>
                <a:gd name="T34" fmla="*/ 136 w 168"/>
                <a:gd name="T35" fmla="*/ 6 h 44"/>
                <a:gd name="T36" fmla="*/ 110 w 168"/>
                <a:gd name="T37" fmla="*/ 3 h 44"/>
                <a:gd name="T38" fmla="*/ 87 w 168"/>
                <a:gd name="T39" fmla="*/ 0 h 44"/>
                <a:gd name="T40" fmla="*/ 66 w 168"/>
                <a:gd name="T41" fmla="*/ 3 h 44"/>
                <a:gd name="T42" fmla="*/ 66 w 168"/>
                <a:gd name="T43" fmla="*/ 3 h 44"/>
                <a:gd name="T44" fmla="*/ 46 w 168"/>
                <a:gd name="T45" fmla="*/ 9 h 44"/>
                <a:gd name="T46" fmla="*/ 26 w 168"/>
                <a:gd name="T47" fmla="*/ 21 h 44"/>
                <a:gd name="T48" fmla="*/ 11 w 168"/>
                <a:gd name="T49" fmla="*/ 32 h 44"/>
                <a:gd name="T50" fmla="*/ 0 w 168"/>
                <a:gd name="T5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8" h="44">
                  <a:moveTo>
                    <a:pt x="0" y="44"/>
                  </a:moveTo>
                  <a:lnTo>
                    <a:pt x="0" y="44"/>
                  </a:lnTo>
                  <a:lnTo>
                    <a:pt x="17" y="32"/>
                  </a:lnTo>
                  <a:lnTo>
                    <a:pt x="40" y="26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101" y="21"/>
                  </a:lnTo>
                  <a:lnTo>
                    <a:pt x="130" y="23"/>
                  </a:lnTo>
                  <a:lnTo>
                    <a:pt x="159" y="32"/>
                  </a:lnTo>
                  <a:lnTo>
                    <a:pt x="159" y="32"/>
                  </a:lnTo>
                  <a:lnTo>
                    <a:pt x="162" y="29"/>
                  </a:lnTo>
                  <a:lnTo>
                    <a:pt x="168" y="26"/>
                  </a:lnTo>
                  <a:lnTo>
                    <a:pt x="168" y="23"/>
                  </a:lnTo>
                  <a:lnTo>
                    <a:pt x="168" y="21"/>
                  </a:lnTo>
                  <a:lnTo>
                    <a:pt x="162" y="18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36" y="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46" y="9"/>
                  </a:lnTo>
                  <a:lnTo>
                    <a:pt x="26" y="21"/>
                  </a:lnTo>
                  <a:lnTo>
                    <a:pt x="11" y="3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8"/>
            <p:cNvSpPr>
              <a:spLocks/>
            </p:cNvSpPr>
            <p:nvPr/>
          </p:nvSpPr>
          <p:spPr bwMode="auto">
            <a:xfrm>
              <a:off x="11355388" y="2262188"/>
              <a:ext cx="104775" cy="53975"/>
            </a:xfrm>
            <a:custGeom>
              <a:avLst/>
              <a:gdLst>
                <a:gd name="T0" fmla="*/ 8 w 66"/>
                <a:gd name="T1" fmla="*/ 20 h 34"/>
                <a:gd name="T2" fmla="*/ 8 w 66"/>
                <a:gd name="T3" fmla="*/ 20 h 34"/>
                <a:gd name="T4" fmla="*/ 2 w 66"/>
                <a:gd name="T5" fmla="*/ 29 h 34"/>
                <a:gd name="T6" fmla="*/ 0 w 66"/>
                <a:gd name="T7" fmla="*/ 34 h 34"/>
                <a:gd name="T8" fmla="*/ 2 w 66"/>
                <a:gd name="T9" fmla="*/ 34 h 34"/>
                <a:gd name="T10" fmla="*/ 5 w 66"/>
                <a:gd name="T11" fmla="*/ 34 h 34"/>
                <a:gd name="T12" fmla="*/ 5 w 66"/>
                <a:gd name="T13" fmla="*/ 34 h 34"/>
                <a:gd name="T14" fmla="*/ 37 w 66"/>
                <a:gd name="T15" fmla="*/ 20 h 34"/>
                <a:gd name="T16" fmla="*/ 52 w 66"/>
                <a:gd name="T17" fmla="*/ 17 h 34"/>
                <a:gd name="T18" fmla="*/ 60 w 66"/>
                <a:gd name="T19" fmla="*/ 20 h 34"/>
                <a:gd name="T20" fmla="*/ 66 w 66"/>
                <a:gd name="T21" fmla="*/ 23 h 34"/>
                <a:gd name="T22" fmla="*/ 66 w 66"/>
                <a:gd name="T23" fmla="*/ 23 h 34"/>
                <a:gd name="T24" fmla="*/ 66 w 66"/>
                <a:gd name="T25" fmla="*/ 14 h 34"/>
                <a:gd name="T26" fmla="*/ 63 w 66"/>
                <a:gd name="T27" fmla="*/ 8 h 34"/>
                <a:gd name="T28" fmla="*/ 60 w 66"/>
                <a:gd name="T29" fmla="*/ 2 h 34"/>
                <a:gd name="T30" fmla="*/ 55 w 66"/>
                <a:gd name="T31" fmla="*/ 0 h 34"/>
                <a:gd name="T32" fmla="*/ 43 w 66"/>
                <a:gd name="T33" fmla="*/ 2 h 34"/>
                <a:gd name="T34" fmla="*/ 29 w 66"/>
                <a:gd name="T35" fmla="*/ 8 h 34"/>
                <a:gd name="T36" fmla="*/ 8 w 66"/>
                <a:gd name="T3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34">
                  <a:moveTo>
                    <a:pt x="8" y="20"/>
                  </a:moveTo>
                  <a:lnTo>
                    <a:pt x="8" y="20"/>
                  </a:lnTo>
                  <a:lnTo>
                    <a:pt x="2" y="29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7" y="20"/>
                  </a:lnTo>
                  <a:lnTo>
                    <a:pt x="52" y="17"/>
                  </a:lnTo>
                  <a:lnTo>
                    <a:pt x="60" y="20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6" y="14"/>
                  </a:lnTo>
                  <a:lnTo>
                    <a:pt x="63" y="8"/>
                  </a:lnTo>
                  <a:lnTo>
                    <a:pt x="60" y="2"/>
                  </a:lnTo>
                  <a:lnTo>
                    <a:pt x="55" y="0"/>
                  </a:lnTo>
                  <a:lnTo>
                    <a:pt x="43" y="2"/>
                  </a:lnTo>
                  <a:lnTo>
                    <a:pt x="29" y="8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9"/>
            <p:cNvSpPr>
              <a:spLocks/>
            </p:cNvSpPr>
            <p:nvPr/>
          </p:nvSpPr>
          <p:spPr bwMode="auto">
            <a:xfrm>
              <a:off x="11355388" y="2262188"/>
              <a:ext cx="104775" cy="53975"/>
            </a:xfrm>
            <a:custGeom>
              <a:avLst/>
              <a:gdLst>
                <a:gd name="T0" fmla="*/ 8 w 66"/>
                <a:gd name="T1" fmla="*/ 20 h 34"/>
                <a:gd name="T2" fmla="*/ 8 w 66"/>
                <a:gd name="T3" fmla="*/ 20 h 34"/>
                <a:gd name="T4" fmla="*/ 2 w 66"/>
                <a:gd name="T5" fmla="*/ 29 h 34"/>
                <a:gd name="T6" fmla="*/ 0 w 66"/>
                <a:gd name="T7" fmla="*/ 34 h 34"/>
                <a:gd name="T8" fmla="*/ 2 w 66"/>
                <a:gd name="T9" fmla="*/ 34 h 34"/>
                <a:gd name="T10" fmla="*/ 5 w 66"/>
                <a:gd name="T11" fmla="*/ 34 h 34"/>
                <a:gd name="T12" fmla="*/ 5 w 66"/>
                <a:gd name="T13" fmla="*/ 34 h 34"/>
                <a:gd name="T14" fmla="*/ 37 w 66"/>
                <a:gd name="T15" fmla="*/ 20 h 34"/>
                <a:gd name="T16" fmla="*/ 52 w 66"/>
                <a:gd name="T17" fmla="*/ 17 h 34"/>
                <a:gd name="T18" fmla="*/ 60 w 66"/>
                <a:gd name="T19" fmla="*/ 20 h 34"/>
                <a:gd name="T20" fmla="*/ 66 w 66"/>
                <a:gd name="T21" fmla="*/ 23 h 34"/>
                <a:gd name="T22" fmla="*/ 66 w 66"/>
                <a:gd name="T23" fmla="*/ 23 h 34"/>
                <a:gd name="T24" fmla="*/ 66 w 66"/>
                <a:gd name="T25" fmla="*/ 14 h 34"/>
                <a:gd name="T26" fmla="*/ 63 w 66"/>
                <a:gd name="T27" fmla="*/ 8 h 34"/>
                <a:gd name="T28" fmla="*/ 60 w 66"/>
                <a:gd name="T29" fmla="*/ 2 h 34"/>
                <a:gd name="T30" fmla="*/ 55 w 66"/>
                <a:gd name="T31" fmla="*/ 0 h 34"/>
                <a:gd name="T32" fmla="*/ 43 w 66"/>
                <a:gd name="T33" fmla="*/ 2 h 34"/>
                <a:gd name="T34" fmla="*/ 29 w 66"/>
                <a:gd name="T35" fmla="*/ 8 h 34"/>
                <a:gd name="T36" fmla="*/ 8 w 66"/>
                <a:gd name="T37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34">
                  <a:moveTo>
                    <a:pt x="8" y="20"/>
                  </a:moveTo>
                  <a:lnTo>
                    <a:pt x="8" y="20"/>
                  </a:lnTo>
                  <a:lnTo>
                    <a:pt x="2" y="29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37" y="20"/>
                  </a:lnTo>
                  <a:lnTo>
                    <a:pt x="52" y="17"/>
                  </a:lnTo>
                  <a:lnTo>
                    <a:pt x="60" y="20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6" y="14"/>
                  </a:lnTo>
                  <a:lnTo>
                    <a:pt x="63" y="8"/>
                  </a:lnTo>
                  <a:lnTo>
                    <a:pt x="60" y="2"/>
                  </a:lnTo>
                  <a:lnTo>
                    <a:pt x="55" y="0"/>
                  </a:lnTo>
                  <a:lnTo>
                    <a:pt x="43" y="2"/>
                  </a:lnTo>
                  <a:lnTo>
                    <a:pt x="29" y="8"/>
                  </a:lnTo>
                  <a:lnTo>
                    <a:pt x="8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0"/>
            <p:cNvSpPr>
              <a:spLocks/>
            </p:cNvSpPr>
            <p:nvPr/>
          </p:nvSpPr>
          <p:spPr bwMode="auto">
            <a:xfrm>
              <a:off x="11047413" y="2403475"/>
              <a:ext cx="179388" cy="41275"/>
            </a:xfrm>
            <a:custGeom>
              <a:avLst/>
              <a:gdLst>
                <a:gd name="T0" fmla="*/ 0 w 113"/>
                <a:gd name="T1" fmla="*/ 0 h 26"/>
                <a:gd name="T2" fmla="*/ 0 w 113"/>
                <a:gd name="T3" fmla="*/ 0 h 26"/>
                <a:gd name="T4" fmla="*/ 11 w 113"/>
                <a:gd name="T5" fmla="*/ 3 h 26"/>
                <a:gd name="T6" fmla="*/ 37 w 113"/>
                <a:gd name="T7" fmla="*/ 12 h 26"/>
                <a:gd name="T8" fmla="*/ 55 w 113"/>
                <a:gd name="T9" fmla="*/ 15 h 26"/>
                <a:gd name="T10" fmla="*/ 75 w 113"/>
                <a:gd name="T11" fmla="*/ 15 h 26"/>
                <a:gd name="T12" fmla="*/ 92 w 113"/>
                <a:gd name="T13" fmla="*/ 12 h 26"/>
                <a:gd name="T14" fmla="*/ 113 w 113"/>
                <a:gd name="T15" fmla="*/ 3 h 26"/>
                <a:gd name="T16" fmla="*/ 113 w 113"/>
                <a:gd name="T17" fmla="*/ 3 h 26"/>
                <a:gd name="T18" fmla="*/ 104 w 113"/>
                <a:gd name="T19" fmla="*/ 9 h 26"/>
                <a:gd name="T20" fmla="*/ 95 w 113"/>
                <a:gd name="T21" fmla="*/ 18 h 26"/>
                <a:gd name="T22" fmla="*/ 84 w 113"/>
                <a:gd name="T23" fmla="*/ 23 h 26"/>
                <a:gd name="T24" fmla="*/ 66 w 113"/>
                <a:gd name="T25" fmla="*/ 26 h 26"/>
                <a:gd name="T26" fmla="*/ 49 w 113"/>
                <a:gd name="T27" fmla="*/ 26 h 26"/>
                <a:gd name="T28" fmla="*/ 26 w 113"/>
                <a:gd name="T29" fmla="*/ 18 h 26"/>
                <a:gd name="T30" fmla="*/ 14 w 113"/>
                <a:gd name="T31" fmla="*/ 9 h 26"/>
                <a:gd name="T32" fmla="*/ 0 w 113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26">
                  <a:moveTo>
                    <a:pt x="0" y="0"/>
                  </a:moveTo>
                  <a:lnTo>
                    <a:pt x="0" y="0"/>
                  </a:lnTo>
                  <a:lnTo>
                    <a:pt x="11" y="3"/>
                  </a:lnTo>
                  <a:lnTo>
                    <a:pt x="37" y="12"/>
                  </a:lnTo>
                  <a:lnTo>
                    <a:pt x="55" y="15"/>
                  </a:lnTo>
                  <a:lnTo>
                    <a:pt x="75" y="15"/>
                  </a:lnTo>
                  <a:lnTo>
                    <a:pt x="92" y="12"/>
                  </a:lnTo>
                  <a:lnTo>
                    <a:pt x="113" y="3"/>
                  </a:lnTo>
                  <a:lnTo>
                    <a:pt x="113" y="3"/>
                  </a:lnTo>
                  <a:lnTo>
                    <a:pt x="104" y="9"/>
                  </a:lnTo>
                  <a:lnTo>
                    <a:pt x="95" y="18"/>
                  </a:lnTo>
                  <a:lnTo>
                    <a:pt x="84" y="23"/>
                  </a:lnTo>
                  <a:lnTo>
                    <a:pt x="66" y="26"/>
                  </a:lnTo>
                  <a:lnTo>
                    <a:pt x="49" y="26"/>
                  </a:lnTo>
                  <a:lnTo>
                    <a:pt x="26" y="18"/>
                  </a:lnTo>
                  <a:lnTo>
                    <a:pt x="14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1"/>
            <p:cNvSpPr>
              <a:spLocks/>
            </p:cNvSpPr>
            <p:nvPr/>
          </p:nvSpPr>
          <p:spPr bwMode="auto">
            <a:xfrm>
              <a:off x="11047413" y="2403475"/>
              <a:ext cx="179388" cy="41275"/>
            </a:xfrm>
            <a:custGeom>
              <a:avLst/>
              <a:gdLst>
                <a:gd name="T0" fmla="*/ 0 w 113"/>
                <a:gd name="T1" fmla="*/ 0 h 26"/>
                <a:gd name="T2" fmla="*/ 0 w 113"/>
                <a:gd name="T3" fmla="*/ 0 h 26"/>
                <a:gd name="T4" fmla="*/ 11 w 113"/>
                <a:gd name="T5" fmla="*/ 3 h 26"/>
                <a:gd name="T6" fmla="*/ 37 w 113"/>
                <a:gd name="T7" fmla="*/ 12 h 26"/>
                <a:gd name="T8" fmla="*/ 55 w 113"/>
                <a:gd name="T9" fmla="*/ 15 h 26"/>
                <a:gd name="T10" fmla="*/ 75 w 113"/>
                <a:gd name="T11" fmla="*/ 15 h 26"/>
                <a:gd name="T12" fmla="*/ 92 w 113"/>
                <a:gd name="T13" fmla="*/ 12 h 26"/>
                <a:gd name="T14" fmla="*/ 113 w 113"/>
                <a:gd name="T15" fmla="*/ 3 h 26"/>
                <a:gd name="T16" fmla="*/ 113 w 113"/>
                <a:gd name="T17" fmla="*/ 3 h 26"/>
                <a:gd name="T18" fmla="*/ 104 w 113"/>
                <a:gd name="T19" fmla="*/ 9 h 26"/>
                <a:gd name="T20" fmla="*/ 95 w 113"/>
                <a:gd name="T21" fmla="*/ 18 h 26"/>
                <a:gd name="T22" fmla="*/ 84 w 113"/>
                <a:gd name="T23" fmla="*/ 23 h 26"/>
                <a:gd name="T24" fmla="*/ 66 w 113"/>
                <a:gd name="T25" fmla="*/ 26 h 26"/>
                <a:gd name="T26" fmla="*/ 49 w 113"/>
                <a:gd name="T27" fmla="*/ 26 h 26"/>
                <a:gd name="T28" fmla="*/ 26 w 113"/>
                <a:gd name="T29" fmla="*/ 18 h 26"/>
                <a:gd name="T30" fmla="*/ 14 w 113"/>
                <a:gd name="T31" fmla="*/ 9 h 26"/>
                <a:gd name="T32" fmla="*/ 0 w 113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26">
                  <a:moveTo>
                    <a:pt x="0" y="0"/>
                  </a:moveTo>
                  <a:lnTo>
                    <a:pt x="0" y="0"/>
                  </a:lnTo>
                  <a:lnTo>
                    <a:pt x="11" y="3"/>
                  </a:lnTo>
                  <a:lnTo>
                    <a:pt x="37" y="12"/>
                  </a:lnTo>
                  <a:lnTo>
                    <a:pt x="55" y="15"/>
                  </a:lnTo>
                  <a:lnTo>
                    <a:pt x="75" y="15"/>
                  </a:lnTo>
                  <a:lnTo>
                    <a:pt x="92" y="12"/>
                  </a:lnTo>
                  <a:lnTo>
                    <a:pt x="113" y="3"/>
                  </a:lnTo>
                  <a:lnTo>
                    <a:pt x="113" y="3"/>
                  </a:lnTo>
                  <a:lnTo>
                    <a:pt x="104" y="9"/>
                  </a:lnTo>
                  <a:lnTo>
                    <a:pt x="95" y="18"/>
                  </a:lnTo>
                  <a:lnTo>
                    <a:pt x="84" y="23"/>
                  </a:lnTo>
                  <a:lnTo>
                    <a:pt x="66" y="26"/>
                  </a:lnTo>
                  <a:lnTo>
                    <a:pt x="49" y="26"/>
                  </a:lnTo>
                  <a:lnTo>
                    <a:pt x="26" y="18"/>
                  </a:lnTo>
                  <a:lnTo>
                    <a:pt x="14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2"/>
            <p:cNvSpPr>
              <a:spLocks/>
            </p:cNvSpPr>
            <p:nvPr/>
          </p:nvSpPr>
          <p:spPr bwMode="auto">
            <a:xfrm>
              <a:off x="11350625" y="2381250"/>
              <a:ext cx="92075" cy="46038"/>
            </a:xfrm>
            <a:custGeom>
              <a:avLst/>
              <a:gdLst>
                <a:gd name="T0" fmla="*/ 0 w 58"/>
                <a:gd name="T1" fmla="*/ 11 h 29"/>
                <a:gd name="T2" fmla="*/ 0 w 58"/>
                <a:gd name="T3" fmla="*/ 11 h 29"/>
                <a:gd name="T4" fmla="*/ 5 w 58"/>
                <a:gd name="T5" fmla="*/ 14 h 29"/>
                <a:gd name="T6" fmla="*/ 23 w 58"/>
                <a:gd name="T7" fmla="*/ 17 h 29"/>
                <a:gd name="T8" fmla="*/ 32 w 58"/>
                <a:gd name="T9" fmla="*/ 17 h 29"/>
                <a:gd name="T10" fmla="*/ 40 w 58"/>
                <a:gd name="T11" fmla="*/ 14 h 29"/>
                <a:gd name="T12" fmla="*/ 49 w 58"/>
                <a:gd name="T13" fmla="*/ 9 h 29"/>
                <a:gd name="T14" fmla="*/ 58 w 58"/>
                <a:gd name="T15" fmla="*/ 0 h 29"/>
                <a:gd name="T16" fmla="*/ 58 w 58"/>
                <a:gd name="T17" fmla="*/ 0 h 29"/>
                <a:gd name="T18" fmla="*/ 55 w 58"/>
                <a:gd name="T19" fmla="*/ 6 h 29"/>
                <a:gd name="T20" fmla="*/ 52 w 58"/>
                <a:gd name="T21" fmla="*/ 14 h 29"/>
                <a:gd name="T22" fmla="*/ 46 w 58"/>
                <a:gd name="T23" fmla="*/ 20 h 29"/>
                <a:gd name="T24" fmla="*/ 40 w 58"/>
                <a:gd name="T25" fmla="*/ 26 h 29"/>
                <a:gd name="T26" fmla="*/ 29 w 58"/>
                <a:gd name="T27" fmla="*/ 29 h 29"/>
                <a:gd name="T28" fmla="*/ 17 w 58"/>
                <a:gd name="T29" fmla="*/ 23 h 29"/>
                <a:gd name="T30" fmla="*/ 0 w 58"/>
                <a:gd name="T31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29">
                  <a:moveTo>
                    <a:pt x="0" y="11"/>
                  </a:moveTo>
                  <a:lnTo>
                    <a:pt x="0" y="11"/>
                  </a:lnTo>
                  <a:lnTo>
                    <a:pt x="5" y="14"/>
                  </a:lnTo>
                  <a:lnTo>
                    <a:pt x="23" y="17"/>
                  </a:lnTo>
                  <a:lnTo>
                    <a:pt x="32" y="17"/>
                  </a:lnTo>
                  <a:lnTo>
                    <a:pt x="40" y="14"/>
                  </a:lnTo>
                  <a:lnTo>
                    <a:pt x="49" y="9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6"/>
                  </a:lnTo>
                  <a:lnTo>
                    <a:pt x="52" y="14"/>
                  </a:lnTo>
                  <a:lnTo>
                    <a:pt x="46" y="20"/>
                  </a:lnTo>
                  <a:lnTo>
                    <a:pt x="40" y="26"/>
                  </a:lnTo>
                  <a:lnTo>
                    <a:pt x="29" y="29"/>
                  </a:lnTo>
                  <a:lnTo>
                    <a:pt x="17" y="2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3"/>
            <p:cNvSpPr>
              <a:spLocks/>
            </p:cNvSpPr>
            <p:nvPr/>
          </p:nvSpPr>
          <p:spPr bwMode="auto">
            <a:xfrm>
              <a:off x="11350625" y="2381250"/>
              <a:ext cx="92075" cy="46038"/>
            </a:xfrm>
            <a:custGeom>
              <a:avLst/>
              <a:gdLst>
                <a:gd name="T0" fmla="*/ 0 w 58"/>
                <a:gd name="T1" fmla="*/ 11 h 29"/>
                <a:gd name="T2" fmla="*/ 0 w 58"/>
                <a:gd name="T3" fmla="*/ 11 h 29"/>
                <a:gd name="T4" fmla="*/ 5 w 58"/>
                <a:gd name="T5" fmla="*/ 14 h 29"/>
                <a:gd name="T6" fmla="*/ 23 w 58"/>
                <a:gd name="T7" fmla="*/ 17 h 29"/>
                <a:gd name="T8" fmla="*/ 32 w 58"/>
                <a:gd name="T9" fmla="*/ 17 h 29"/>
                <a:gd name="T10" fmla="*/ 40 w 58"/>
                <a:gd name="T11" fmla="*/ 14 h 29"/>
                <a:gd name="T12" fmla="*/ 49 w 58"/>
                <a:gd name="T13" fmla="*/ 9 h 29"/>
                <a:gd name="T14" fmla="*/ 58 w 58"/>
                <a:gd name="T15" fmla="*/ 0 h 29"/>
                <a:gd name="T16" fmla="*/ 58 w 58"/>
                <a:gd name="T17" fmla="*/ 0 h 29"/>
                <a:gd name="T18" fmla="*/ 55 w 58"/>
                <a:gd name="T19" fmla="*/ 6 h 29"/>
                <a:gd name="T20" fmla="*/ 52 w 58"/>
                <a:gd name="T21" fmla="*/ 14 h 29"/>
                <a:gd name="T22" fmla="*/ 46 w 58"/>
                <a:gd name="T23" fmla="*/ 20 h 29"/>
                <a:gd name="T24" fmla="*/ 40 w 58"/>
                <a:gd name="T25" fmla="*/ 26 h 29"/>
                <a:gd name="T26" fmla="*/ 29 w 58"/>
                <a:gd name="T27" fmla="*/ 29 h 29"/>
                <a:gd name="T28" fmla="*/ 17 w 58"/>
                <a:gd name="T29" fmla="*/ 23 h 29"/>
                <a:gd name="T30" fmla="*/ 0 w 58"/>
                <a:gd name="T31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29">
                  <a:moveTo>
                    <a:pt x="0" y="11"/>
                  </a:moveTo>
                  <a:lnTo>
                    <a:pt x="0" y="11"/>
                  </a:lnTo>
                  <a:lnTo>
                    <a:pt x="5" y="14"/>
                  </a:lnTo>
                  <a:lnTo>
                    <a:pt x="23" y="17"/>
                  </a:lnTo>
                  <a:lnTo>
                    <a:pt x="32" y="17"/>
                  </a:lnTo>
                  <a:lnTo>
                    <a:pt x="40" y="14"/>
                  </a:lnTo>
                  <a:lnTo>
                    <a:pt x="49" y="9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6"/>
                  </a:lnTo>
                  <a:lnTo>
                    <a:pt x="52" y="14"/>
                  </a:lnTo>
                  <a:lnTo>
                    <a:pt x="46" y="20"/>
                  </a:lnTo>
                  <a:lnTo>
                    <a:pt x="40" y="26"/>
                  </a:lnTo>
                  <a:lnTo>
                    <a:pt x="29" y="29"/>
                  </a:lnTo>
                  <a:lnTo>
                    <a:pt x="17" y="23"/>
                  </a:lnTo>
                  <a:lnTo>
                    <a:pt x="0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4"/>
            <p:cNvSpPr>
              <a:spLocks/>
            </p:cNvSpPr>
            <p:nvPr/>
          </p:nvSpPr>
          <p:spPr bwMode="auto">
            <a:xfrm>
              <a:off x="10882313" y="2032000"/>
              <a:ext cx="352425" cy="446088"/>
            </a:xfrm>
            <a:custGeom>
              <a:avLst/>
              <a:gdLst>
                <a:gd name="T0" fmla="*/ 222 w 222"/>
                <a:gd name="T1" fmla="*/ 17 h 281"/>
                <a:gd name="T2" fmla="*/ 222 w 222"/>
                <a:gd name="T3" fmla="*/ 17 h 281"/>
                <a:gd name="T4" fmla="*/ 214 w 222"/>
                <a:gd name="T5" fmla="*/ 20 h 281"/>
                <a:gd name="T6" fmla="*/ 193 w 222"/>
                <a:gd name="T7" fmla="*/ 32 h 281"/>
                <a:gd name="T8" fmla="*/ 179 w 222"/>
                <a:gd name="T9" fmla="*/ 40 h 281"/>
                <a:gd name="T10" fmla="*/ 165 w 222"/>
                <a:gd name="T11" fmla="*/ 55 h 281"/>
                <a:gd name="T12" fmla="*/ 147 w 222"/>
                <a:gd name="T13" fmla="*/ 75 h 281"/>
                <a:gd name="T14" fmla="*/ 130 w 222"/>
                <a:gd name="T15" fmla="*/ 98 h 281"/>
                <a:gd name="T16" fmla="*/ 130 w 222"/>
                <a:gd name="T17" fmla="*/ 98 h 281"/>
                <a:gd name="T18" fmla="*/ 112 w 222"/>
                <a:gd name="T19" fmla="*/ 124 h 281"/>
                <a:gd name="T20" fmla="*/ 98 w 222"/>
                <a:gd name="T21" fmla="*/ 153 h 281"/>
                <a:gd name="T22" fmla="*/ 69 w 222"/>
                <a:gd name="T23" fmla="*/ 214 h 281"/>
                <a:gd name="T24" fmla="*/ 55 w 222"/>
                <a:gd name="T25" fmla="*/ 237 h 281"/>
                <a:gd name="T26" fmla="*/ 37 w 222"/>
                <a:gd name="T27" fmla="*/ 260 h 281"/>
                <a:gd name="T28" fmla="*/ 29 w 222"/>
                <a:gd name="T29" fmla="*/ 269 h 281"/>
                <a:gd name="T30" fmla="*/ 20 w 222"/>
                <a:gd name="T31" fmla="*/ 275 h 281"/>
                <a:gd name="T32" fmla="*/ 11 w 222"/>
                <a:gd name="T33" fmla="*/ 278 h 281"/>
                <a:gd name="T34" fmla="*/ 0 w 222"/>
                <a:gd name="T35" fmla="*/ 281 h 281"/>
                <a:gd name="T36" fmla="*/ 0 w 222"/>
                <a:gd name="T37" fmla="*/ 281 h 281"/>
                <a:gd name="T38" fmla="*/ 5 w 222"/>
                <a:gd name="T39" fmla="*/ 278 h 281"/>
                <a:gd name="T40" fmla="*/ 14 w 222"/>
                <a:gd name="T41" fmla="*/ 266 h 281"/>
                <a:gd name="T42" fmla="*/ 20 w 222"/>
                <a:gd name="T43" fmla="*/ 255 h 281"/>
                <a:gd name="T44" fmla="*/ 23 w 222"/>
                <a:gd name="T45" fmla="*/ 243 h 281"/>
                <a:gd name="T46" fmla="*/ 20 w 222"/>
                <a:gd name="T47" fmla="*/ 231 h 281"/>
                <a:gd name="T48" fmla="*/ 14 w 222"/>
                <a:gd name="T49" fmla="*/ 214 h 281"/>
                <a:gd name="T50" fmla="*/ 14 w 222"/>
                <a:gd name="T51" fmla="*/ 214 h 281"/>
                <a:gd name="T52" fmla="*/ 8 w 222"/>
                <a:gd name="T53" fmla="*/ 197 h 281"/>
                <a:gd name="T54" fmla="*/ 8 w 222"/>
                <a:gd name="T55" fmla="*/ 176 h 281"/>
                <a:gd name="T56" fmla="*/ 8 w 222"/>
                <a:gd name="T57" fmla="*/ 156 h 281"/>
                <a:gd name="T58" fmla="*/ 11 w 222"/>
                <a:gd name="T59" fmla="*/ 136 h 281"/>
                <a:gd name="T60" fmla="*/ 23 w 222"/>
                <a:gd name="T61" fmla="*/ 95 h 281"/>
                <a:gd name="T62" fmla="*/ 37 w 222"/>
                <a:gd name="T63" fmla="*/ 55 h 281"/>
                <a:gd name="T64" fmla="*/ 37 w 222"/>
                <a:gd name="T65" fmla="*/ 55 h 281"/>
                <a:gd name="T66" fmla="*/ 43 w 222"/>
                <a:gd name="T67" fmla="*/ 46 h 281"/>
                <a:gd name="T68" fmla="*/ 52 w 222"/>
                <a:gd name="T69" fmla="*/ 37 h 281"/>
                <a:gd name="T70" fmla="*/ 72 w 222"/>
                <a:gd name="T71" fmla="*/ 23 h 281"/>
                <a:gd name="T72" fmla="*/ 101 w 222"/>
                <a:gd name="T73" fmla="*/ 11 h 281"/>
                <a:gd name="T74" fmla="*/ 130 w 222"/>
                <a:gd name="T75" fmla="*/ 3 h 281"/>
                <a:gd name="T76" fmla="*/ 162 w 222"/>
                <a:gd name="T77" fmla="*/ 0 h 281"/>
                <a:gd name="T78" fmla="*/ 188 w 222"/>
                <a:gd name="T79" fmla="*/ 0 h 281"/>
                <a:gd name="T80" fmla="*/ 199 w 222"/>
                <a:gd name="T81" fmla="*/ 3 h 281"/>
                <a:gd name="T82" fmla="*/ 208 w 222"/>
                <a:gd name="T83" fmla="*/ 6 h 281"/>
                <a:gd name="T84" fmla="*/ 217 w 222"/>
                <a:gd name="T85" fmla="*/ 9 h 281"/>
                <a:gd name="T86" fmla="*/ 222 w 222"/>
                <a:gd name="T87" fmla="*/ 1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" h="281">
                  <a:moveTo>
                    <a:pt x="222" y="17"/>
                  </a:moveTo>
                  <a:lnTo>
                    <a:pt x="222" y="17"/>
                  </a:lnTo>
                  <a:lnTo>
                    <a:pt x="214" y="20"/>
                  </a:lnTo>
                  <a:lnTo>
                    <a:pt x="193" y="32"/>
                  </a:lnTo>
                  <a:lnTo>
                    <a:pt x="179" y="40"/>
                  </a:lnTo>
                  <a:lnTo>
                    <a:pt x="165" y="55"/>
                  </a:lnTo>
                  <a:lnTo>
                    <a:pt x="147" y="75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12" y="124"/>
                  </a:lnTo>
                  <a:lnTo>
                    <a:pt x="98" y="153"/>
                  </a:lnTo>
                  <a:lnTo>
                    <a:pt x="69" y="214"/>
                  </a:lnTo>
                  <a:lnTo>
                    <a:pt x="55" y="237"/>
                  </a:lnTo>
                  <a:lnTo>
                    <a:pt x="37" y="260"/>
                  </a:lnTo>
                  <a:lnTo>
                    <a:pt x="29" y="269"/>
                  </a:lnTo>
                  <a:lnTo>
                    <a:pt x="20" y="275"/>
                  </a:lnTo>
                  <a:lnTo>
                    <a:pt x="11" y="278"/>
                  </a:lnTo>
                  <a:lnTo>
                    <a:pt x="0" y="281"/>
                  </a:lnTo>
                  <a:lnTo>
                    <a:pt x="0" y="281"/>
                  </a:lnTo>
                  <a:lnTo>
                    <a:pt x="5" y="278"/>
                  </a:lnTo>
                  <a:lnTo>
                    <a:pt x="14" y="266"/>
                  </a:lnTo>
                  <a:lnTo>
                    <a:pt x="20" y="255"/>
                  </a:lnTo>
                  <a:lnTo>
                    <a:pt x="23" y="243"/>
                  </a:lnTo>
                  <a:lnTo>
                    <a:pt x="20" y="231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8" y="197"/>
                  </a:lnTo>
                  <a:lnTo>
                    <a:pt x="8" y="176"/>
                  </a:lnTo>
                  <a:lnTo>
                    <a:pt x="8" y="156"/>
                  </a:lnTo>
                  <a:lnTo>
                    <a:pt x="11" y="136"/>
                  </a:lnTo>
                  <a:lnTo>
                    <a:pt x="23" y="9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43" y="46"/>
                  </a:lnTo>
                  <a:lnTo>
                    <a:pt x="52" y="37"/>
                  </a:lnTo>
                  <a:lnTo>
                    <a:pt x="72" y="23"/>
                  </a:lnTo>
                  <a:lnTo>
                    <a:pt x="101" y="11"/>
                  </a:lnTo>
                  <a:lnTo>
                    <a:pt x="130" y="3"/>
                  </a:lnTo>
                  <a:lnTo>
                    <a:pt x="162" y="0"/>
                  </a:lnTo>
                  <a:lnTo>
                    <a:pt x="188" y="0"/>
                  </a:lnTo>
                  <a:lnTo>
                    <a:pt x="199" y="3"/>
                  </a:lnTo>
                  <a:lnTo>
                    <a:pt x="208" y="6"/>
                  </a:lnTo>
                  <a:lnTo>
                    <a:pt x="217" y="9"/>
                  </a:lnTo>
                  <a:lnTo>
                    <a:pt x="22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5"/>
            <p:cNvSpPr>
              <a:spLocks/>
            </p:cNvSpPr>
            <p:nvPr/>
          </p:nvSpPr>
          <p:spPr bwMode="auto">
            <a:xfrm>
              <a:off x="10882313" y="2032000"/>
              <a:ext cx="352425" cy="446088"/>
            </a:xfrm>
            <a:custGeom>
              <a:avLst/>
              <a:gdLst>
                <a:gd name="T0" fmla="*/ 222 w 222"/>
                <a:gd name="T1" fmla="*/ 17 h 281"/>
                <a:gd name="T2" fmla="*/ 222 w 222"/>
                <a:gd name="T3" fmla="*/ 17 h 281"/>
                <a:gd name="T4" fmla="*/ 214 w 222"/>
                <a:gd name="T5" fmla="*/ 20 h 281"/>
                <a:gd name="T6" fmla="*/ 193 w 222"/>
                <a:gd name="T7" fmla="*/ 32 h 281"/>
                <a:gd name="T8" fmla="*/ 179 w 222"/>
                <a:gd name="T9" fmla="*/ 40 h 281"/>
                <a:gd name="T10" fmla="*/ 165 w 222"/>
                <a:gd name="T11" fmla="*/ 55 h 281"/>
                <a:gd name="T12" fmla="*/ 147 w 222"/>
                <a:gd name="T13" fmla="*/ 75 h 281"/>
                <a:gd name="T14" fmla="*/ 130 w 222"/>
                <a:gd name="T15" fmla="*/ 98 h 281"/>
                <a:gd name="T16" fmla="*/ 130 w 222"/>
                <a:gd name="T17" fmla="*/ 98 h 281"/>
                <a:gd name="T18" fmla="*/ 112 w 222"/>
                <a:gd name="T19" fmla="*/ 124 h 281"/>
                <a:gd name="T20" fmla="*/ 98 w 222"/>
                <a:gd name="T21" fmla="*/ 153 h 281"/>
                <a:gd name="T22" fmla="*/ 69 w 222"/>
                <a:gd name="T23" fmla="*/ 214 h 281"/>
                <a:gd name="T24" fmla="*/ 55 w 222"/>
                <a:gd name="T25" fmla="*/ 237 h 281"/>
                <a:gd name="T26" fmla="*/ 37 w 222"/>
                <a:gd name="T27" fmla="*/ 260 h 281"/>
                <a:gd name="T28" fmla="*/ 29 w 222"/>
                <a:gd name="T29" fmla="*/ 269 h 281"/>
                <a:gd name="T30" fmla="*/ 20 w 222"/>
                <a:gd name="T31" fmla="*/ 275 h 281"/>
                <a:gd name="T32" fmla="*/ 11 w 222"/>
                <a:gd name="T33" fmla="*/ 278 h 281"/>
                <a:gd name="T34" fmla="*/ 0 w 222"/>
                <a:gd name="T35" fmla="*/ 281 h 281"/>
                <a:gd name="T36" fmla="*/ 0 w 222"/>
                <a:gd name="T37" fmla="*/ 281 h 281"/>
                <a:gd name="T38" fmla="*/ 5 w 222"/>
                <a:gd name="T39" fmla="*/ 278 h 281"/>
                <a:gd name="T40" fmla="*/ 14 w 222"/>
                <a:gd name="T41" fmla="*/ 266 h 281"/>
                <a:gd name="T42" fmla="*/ 20 w 222"/>
                <a:gd name="T43" fmla="*/ 255 h 281"/>
                <a:gd name="T44" fmla="*/ 23 w 222"/>
                <a:gd name="T45" fmla="*/ 243 h 281"/>
                <a:gd name="T46" fmla="*/ 20 w 222"/>
                <a:gd name="T47" fmla="*/ 231 h 281"/>
                <a:gd name="T48" fmla="*/ 14 w 222"/>
                <a:gd name="T49" fmla="*/ 214 h 281"/>
                <a:gd name="T50" fmla="*/ 14 w 222"/>
                <a:gd name="T51" fmla="*/ 214 h 281"/>
                <a:gd name="T52" fmla="*/ 8 w 222"/>
                <a:gd name="T53" fmla="*/ 197 h 281"/>
                <a:gd name="T54" fmla="*/ 8 w 222"/>
                <a:gd name="T55" fmla="*/ 176 h 281"/>
                <a:gd name="T56" fmla="*/ 8 w 222"/>
                <a:gd name="T57" fmla="*/ 156 h 281"/>
                <a:gd name="T58" fmla="*/ 11 w 222"/>
                <a:gd name="T59" fmla="*/ 136 h 281"/>
                <a:gd name="T60" fmla="*/ 23 w 222"/>
                <a:gd name="T61" fmla="*/ 95 h 281"/>
                <a:gd name="T62" fmla="*/ 37 w 222"/>
                <a:gd name="T63" fmla="*/ 55 h 281"/>
                <a:gd name="T64" fmla="*/ 37 w 222"/>
                <a:gd name="T65" fmla="*/ 55 h 281"/>
                <a:gd name="T66" fmla="*/ 43 w 222"/>
                <a:gd name="T67" fmla="*/ 46 h 281"/>
                <a:gd name="T68" fmla="*/ 52 w 222"/>
                <a:gd name="T69" fmla="*/ 37 h 281"/>
                <a:gd name="T70" fmla="*/ 72 w 222"/>
                <a:gd name="T71" fmla="*/ 23 h 281"/>
                <a:gd name="T72" fmla="*/ 101 w 222"/>
                <a:gd name="T73" fmla="*/ 11 h 281"/>
                <a:gd name="T74" fmla="*/ 130 w 222"/>
                <a:gd name="T75" fmla="*/ 3 h 281"/>
                <a:gd name="T76" fmla="*/ 162 w 222"/>
                <a:gd name="T77" fmla="*/ 0 h 281"/>
                <a:gd name="T78" fmla="*/ 188 w 222"/>
                <a:gd name="T79" fmla="*/ 0 h 281"/>
                <a:gd name="T80" fmla="*/ 199 w 222"/>
                <a:gd name="T81" fmla="*/ 3 h 281"/>
                <a:gd name="T82" fmla="*/ 208 w 222"/>
                <a:gd name="T83" fmla="*/ 6 h 281"/>
                <a:gd name="T84" fmla="*/ 217 w 222"/>
                <a:gd name="T85" fmla="*/ 9 h 281"/>
                <a:gd name="T86" fmla="*/ 222 w 222"/>
                <a:gd name="T87" fmla="*/ 1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" h="281">
                  <a:moveTo>
                    <a:pt x="222" y="17"/>
                  </a:moveTo>
                  <a:lnTo>
                    <a:pt x="222" y="17"/>
                  </a:lnTo>
                  <a:lnTo>
                    <a:pt x="214" y="20"/>
                  </a:lnTo>
                  <a:lnTo>
                    <a:pt x="193" y="32"/>
                  </a:lnTo>
                  <a:lnTo>
                    <a:pt x="179" y="40"/>
                  </a:lnTo>
                  <a:lnTo>
                    <a:pt x="165" y="55"/>
                  </a:lnTo>
                  <a:lnTo>
                    <a:pt x="147" y="75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12" y="124"/>
                  </a:lnTo>
                  <a:lnTo>
                    <a:pt x="98" y="153"/>
                  </a:lnTo>
                  <a:lnTo>
                    <a:pt x="69" y="214"/>
                  </a:lnTo>
                  <a:lnTo>
                    <a:pt x="55" y="237"/>
                  </a:lnTo>
                  <a:lnTo>
                    <a:pt x="37" y="260"/>
                  </a:lnTo>
                  <a:lnTo>
                    <a:pt x="29" y="269"/>
                  </a:lnTo>
                  <a:lnTo>
                    <a:pt x="20" y="275"/>
                  </a:lnTo>
                  <a:lnTo>
                    <a:pt x="11" y="278"/>
                  </a:lnTo>
                  <a:lnTo>
                    <a:pt x="0" y="281"/>
                  </a:lnTo>
                  <a:lnTo>
                    <a:pt x="0" y="281"/>
                  </a:lnTo>
                  <a:lnTo>
                    <a:pt x="5" y="278"/>
                  </a:lnTo>
                  <a:lnTo>
                    <a:pt x="14" y="266"/>
                  </a:lnTo>
                  <a:lnTo>
                    <a:pt x="20" y="255"/>
                  </a:lnTo>
                  <a:lnTo>
                    <a:pt x="23" y="243"/>
                  </a:lnTo>
                  <a:lnTo>
                    <a:pt x="20" y="231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8" y="197"/>
                  </a:lnTo>
                  <a:lnTo>
                    <a:pt x="8" y="176"/>
                  </a:lnTo>
                  <a:lnTo>
                    <a:pt x="8" y="156"/>
                  </a:lnTo>
                  <a:lnTo>
                    <a:pt x="11" y="136"/>
                  </a:lnTo>
                  <a:lnTo>
                    <a:pt x="23" y="95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43" y="46"/>
                  </a:lnTo>
                  <a:lnTo>
                    <a:pt x="52" y="37"/>
                  </a:lnTo>
                  <a:lnTo>
                    <a:pt x="72" y="23"/>
                  </a:lnTo>
                  <a:lnTo>
                    <a:pt x="101" y="11"/>
                  </a:lnTo>
                  <a:lnTo>
                    <a:pt x="130" y="3"/>
                  </a:lnTo>
                  <a:lnTo>
                    <a:pt x="162" y="0"/>
                  </a:lnTo>
                  <a:lnTo>
                    <a:pt x="188" y="0"/>
                  </a:lnTo>
                  <a:lnTo>
                    <a:pt x="199" y="3"/>
                  </a:lnTo>
                  <a:lnTo>
                    <a:pt x="208" y="6"/>
                  </a:lnTo>
                  <a:lnTo>
                    <a:pt x="217" y="9"/>
                  </a:lnTo>
                  <a:lnTo>
                    <a:pt x="222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6"/>
            <p:cNvSpPr>
              <a:spLocks/>
            </p:cNvSpPr>
            <p:nvPr/>
          </p:nvSpPr>
          <p:spPr bwMode="auto">
            <a:xfrm>
              <a:off x="11249025" y="2046288"/>
              <a:ext cx="211138" cy="219075"/>
            </a:xfrm>
            <a:custGeom>
              <a:avLst/>
              <a:gdLst>
                <a:gd name="T0" fmla="*/ 0 w 133"/>
                <a:gd name="T1" fmla="*/ 5 h 138"/>
                <a:gd name="T2" fmla="*/ 0 w 133"/>
                <a:gd name="T3" fmla="*/ 5 h 138"/>
                <a:gd name="T4" fmla="*/ 20 w 133"/>
                <a:gd name="T5" fmla="*/ 11 h 138"/>
                <a:gd name="T6" fmla="*/ 38 w 133"/>
                <a:gd name="T7" fmla="*/ 17 h 138"/>
                <a:gd name="T8" fmla="*/ 61 w 133"/>
                <a:gd name="T9" fmla="*/ 28 h 138"/>
                <a:gd name="T10" fmla="*/ 84 w 133"/>
                <a:gd name="T11" fmla="*/ 46 h 138"/>
                <a:gd name="T12" fmla="*/ 96 w 133"/>
                <a:gd name="T13" fmla="*/ 57 h 138"/>
                <a:gd name="T14" fmla="*/ 104 w 133"/>
                <a:gd name="T15" fmla="*/ 69 h 138"/>
                <a:gd name="T16" fmla="*/ 113 w 133"/>
                <a:gd name="T17" fmla="*/ 83 h 138"/>
                <a:gd name="T18" fmla="*/ 122 w 133"/>
                <a:gd name="T19" fmla="*/ 101 h 138"/>
                <a:gd name="T20" fmla="*/ 127 w 133"/>
                <a:gd name="T21" fmla="*/ 118 h 138"/>
                <a:gd name="T22" fmla="*/ 133 w 133"/>
                <a:gd name="T23" fmla="*/ 138 h 138"/>
                <a:gd name="T24" fmla="*/ 133 w 133"/>
                <a:gd name="T25" fmla="*/ 138 h 138"/>
                <a:gd name="T26" fmla="*/ 130 w 133"/>
                <a:gd name="T27" fmla="*/ 112 h 138"/>
                <a:gd name="T28" fmla="*/ 122 w 133"/>
                <a:gd name="T29" fmla="*/ 86 h 138"/>
                <a:gd name="T30" fmla="*/ 110 w 133"/>
                <a:gd name="T31" fmla="*/ 57 h 138"/>
                <a:gd name="T32" fmla="*/ 104 w 133"/>
                <a:gd name="T33" fmla="*/ 46 h 138"/>
                <a:gd name="T34" fmla="*/ 96 w 133"/>
                <a:gd name="T35" fmla="*/ 31 h 138"/>
                <a:gd name="T36" fmla="*/ 84 w 133"/>
                <a:gd name="T37" fmla="*/ 20 h 138"/>
                <a:gd name="T38" fmla="*/ 72 w 133"/>
                <a:gd name="T39" fmla="*/ 11 h 138"/>
                <a:gd name="T40" fmla="*/ 58 w 133"/>
                <a:gd name="T41" fmla="*/ 5 h 138"/>
                <a:gd name="T42" fmla="*/ 41 w 133"/>
                <a:gd name="T43" fmla="*/ 0 h 138"/>
                <a:gd name="T44" fmla="*/ 23 w 133"/>
                <a:gd name="T45" fmla="*/ 2 h 138"/>
                <a:gd name="T46" fmla="*/ 0 w 133"/>
                <a:gd name="T47" fmla="*/ 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3" h="138">
                  <a:moveTo>
                    <a:pt x="0" y="5"/>
                  </a:moveTo>
                  <a:lnTo>
                    <a:pt x="0" y="5"/>
                  </a:lnTo>
                  <a:lnTo>
                    <a:pt x="20" y="11"/>
                  </a:lnTo>
                  <a:lnTo>
                    <a:pt x="38" y="17"/>
                  </a:lnTo>
                  <a:lnTo>
                    <a:pt x="61" y="28"/>
                  </a:lnTo>
                  <a:lnTo>
                    <a:pt x="84" y="46"/>
                  </a:lnTo>
                  <a:lnTo>
                    <a:pt x="96" y="57"/>
                  </a:lnTo>
                  <a:lnTo>
                    <a:pt x="104" y="69"/>
                  </a:lnTo>
                  <a:lnTo>
                    <a:pt x="113" y="83"/>
                  </a:lnTo>
                  <a:lnTo>
                    <a:pt x="122" y="101"/>
                  </a:lnTo>
                  <a:lnTo>
                    <a:pt x="127" y="118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0" y="112"/>
                  </a:lnTo>
                  <a:lnTo>
                    <a:pt x="122" y="86"/>
                  </a:lnTo>
                  <a:lnTo>
                    <a:pt x="110" y="57"/>
                  </a:lnTo>
                  <a:lnTo>
                    <a:pt x="104" y="46"/>
                  </a:lnTo>
                  <a:lnTo>
                    <a:pt x="96" y="31"/>
                  </a:lnTo>
                  <a:lnTo>
                    <a:pt x="84" y="20"/>
                  </a:lnTo>
                  <a:lnTo>
                    <a:pt x="72" y="11"/>
                  </a:lnTo>
                  <a:lnTo>
                    <a:pt x="58" y="5"/>
                  </a:lnTo>
                  <a:lnTo>
                    <a:pt x="41" y="0"/>
                  </a:lnTo>
                  <a:lnTo>
                    <a:pt x="23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7"/>
            <p:cNvSpPr>
              <a:spLocks/>
            </p:cNvSpPr>
            <p:nvPr/>
          </p:nvSpPr>
          <p:spPr bwMode="auto">
            <a:xfrm>
              <a:off x="11249025" y="2046288"/>
              <a:ext cx="211138" cy="219075"/>
            </a:xfrm>
            <a:custGeom>
              <a:avLst/>
              <a:gdLst>
                <a:gd name="T0" fmla="*/ 0 w 133"/>
                <a:gd name="T1" fmla="*/ 5 h 138"/>
                <a:gd name="T2" fmla="*/ 0 w 133"/>
                <a:gd name="T3" fmla="*/ 5 h 138"/>
                <a:gd name="T4" fmla="*/ 20 w 133"/>
                <a:gd name="T5" fmla="*/ 11 h 138"/>
                <a:gd name="T6" fmla="*/ 38 w 133"/>
                <a:gd name="T7" fmla="*/ 17 h 138"/>
                <a:gd name="T8" fmla="*/ 61 w 133"/>
                <a:gd name="T9" fmla="*/ 28 h 138"/>
                <a:gd name="T10" fmla="*/ 84 w 133"/>
                <a:gd name="T11" fmla="*/ 46 h 138"/>
                <a:gd name="T12" fmla="*/ 96 w 133"/>
                <a:gd name="T13" fmla="*/ 57 h 138"/>
                <a:gd name="T14" fmla="*/ 104 w 133"/>
                <a:gd name="T15" fmla="*/ 69 h 138"/>
                <a:gd name="T16" fmla="*/ 113 w 133"/>
                <a:gd name="T17" fmla="*/ 83 h 138"/>
                <a:gd name="T18" fmla="*/ 122 w 133"/>
                <a:gd name="T19" fmla="*/ 101 h 138"/>
                <a:gd name="T20" fmla="*/ 127 w 133"/>
                <a:gd name="T21" fmla="*/ 118 h 138"/>
                <a:gd name="T22" fmla="*/ 133 w 133"/>
                <a:gd name="T23" fmla="*/ 138 h 138"/>
                <a:gd name="T24" fmla="*/ 133 w 133"/>
                <a:gd name="T25" fmla="*/ 138 h 138"/>
                <a:gd name="T26" fmla="*/ 130 w 133"/>
                <a:gd name="T27" fmla="*/ 112 h 138"/>
                <a:gd name="T28" fmla="*/ 122 w 133"/>
                <a:gd name="T29" fmla="*/ 86 h 138"/>
                <a:gd name="T30" fmla="*/ 110 w 133"/>
                <a:gd name="T31" fmla="*/ 57 h 138"/>
                <a:gd name="T32" fmla="*/ 104 w 133"/>
                <a:gd name="T33" fmla="*/ 46 h 138"/>
                <a:gd name="T34" fmla="*/ 96 w 133"/>
                <a:gd name="T35" fmla="*/ 31 h 138"/>
                <a:gd name="T36" fmla="*/ 84 w 133"/>
                <a:gd name="T37" fmla="*/ 20 h 138"/>
                <a:gd name="T38" fmla="*/ 72 w 133"/>
                <a:gd name="T39" fmla="*/ 11 h 138"/>
                <a:gd name="T40" fmla="*/ 58 w 133"/>
                <a:gd name="T41" fmla="*/ 5 h 138"/>
                <a:gd name="T42" fmla="*/ 41 w 133"/>
                <a:gd name="T43" fmla="*/ 0 h 138"/>
                <a:gd name="T44" fmla="*/ 23 w 133"/>
                <a:gd name="T45" fmla="*/ 2 h 138"/>
                <a:gd name="T46" fmla="*/ 0 w 133"/>
                <a:gd name="T47" fmla="*/ 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3" h="138">
                  <a:moveTo>
                    <a:pt x="0" y="5"/>
                  </a:moveTo>
                  <a:lnTo>
                    <a:pt x="0" y="5"/>
                  </a:lnTo>
                  <a:lnTo>
                    <a:pt x="20" y="11"/>
                  </a:lnTo>
                  <a:lnTo>
                    <a:pt x="38" y="17"/>
                  </a:lnTo>
                  <a:lnTo>
                    <a:pt x="61" y="28"/>
                  </a:lnTo>
                  <a:lnTo>
                    <a:pt x="84" y="46"/>
                  </a:lnTo>
                  <a:lnTo>
                    <a:pt x="96" y="57"/>
                  </a:lnTo>
                  <a:lnTo>
                    <a:pt x="104" y="69"/>
                  </a:lnTo>
                  <a:lnTo>
                    <a:pt x="113" y="83"/>
                  </a:lnTo>
                  <a:lnTo>
                    <a:pt x="122" y="101"/>
                  </a:lnTo>
                  <a:lnTo>
                    <a:pt x="127" y="118"/>
                  </a:lnTo>
                  <a:lnTo>
                    <a:pt x="133" y="138"/>
                  </a:lnTo>
                  <a:lnTo>
                    <a:pt x="133" y="138"/>
                  </a:lnTo>
                  <a:lnTo>
                    <a:pt x="130" y="112"/>
                  </a:lnTo>
                  <a:lnTo>
                    <a:pt x="122" y="86"/>
                  </a:lnTo>
                  <a:lnTo>
                    <a:pt x="110" y="57"/>
                  </a:lnTo>
                  <a:lnTo>
                    <a:pt x="104" y="46"/>
                  </a:lnTo>
                  <a:lnTo>
                    <a:pt x="96" y="31"/>
                  </a:lnTo>
                  <a:lnTo>
                    <a:pt x="84" y="20"/>
                  </a:lnTo>
                  <a:lnTo>
                    <a:pt x="72" y="11"/>
                  </a:lnTo>
                  <a:lnTo>
                    <a:pt x="58" y="5"/>
                  </a:lnTo>
                  <a:lnTo>
                    <a:pt x="41" y="0"/>
                  </a:lnTo>
                  <a:lnTo>
                    <a:pt x="23" y="2"/>
                  </a:lnTo>
                  <a:lnTo>
                    <a:pt x="0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8"/>
            <p:cNvSpPr>
              <a:spLocks/>
            </p:cNvSpPr>
            <p:nvPr/>
          </p:nvSpPr>
          <p:spPr bwMode="auto">
            <a:xfrm>
              <a:off x="10761663" y="1990725"/>
              <a:ext cx="349250" cy="142875"/>
            </a:xfrm>
            <a:custGeom>
              <a:avLst/>
              <a:gdLst>
                <a:gd name="T0" fmla="*/ 217 w 220"/>
                <a:gd name="T1" fmla="*/ 0 h 90"/>
                <a:gd name="T2" fmla="*/ 217 w 220"/>
                <a:gd name="T3" fmla="*/ 0 h 90"/>
                <a:gd name="T4" fmla="*/ 168 w 220"/>
                <a:gd name="T5" fmla="*/ 29 h 90"/>
                <a:gd name="T6" fmla="*/ 119 w 220"/>
                <a:gd name="T7" fmla="*/ 58 h 90"/>
                <a:gd name="T8" fmla="*/ 119 w 220"/>
                <a:gd name="T9" fmla="*/ 58 h 90"/>
                <a:gd name="T10" fmla="*/ 93 w 220"/>
                <a:gd name="T11" fmla="*/ 72 h 90"/>
                <a:gd name="T12" fmla="*/ 61 w 220"/>
                <a:gd name="T13" fmla="*/ 81 h 90"/>
                <a:gd name="T14" fmla="*/ 61 w 220"/>
                <a:gd name="T15" fmla="*/ 81 h 90"/>
                <a:gd name="T16" fmla="*/ 47 w 220"/>
                <a:gd name="T17" fmla="*/ 87 h 90"/>
                <a:gd name="T18" fmla="*/ 32 w 220"/>
                <a:gd name="T19" fmla="*/ 87 h 90"/>
                <a:gd name="T20" fmla="*/ 0 w 220"/>
                <a:gd name="T21" fmla="*/ 90 h 90"/>
                <a:gd name="T22" fmla="*/ 0 w 220"/>
                <a:gd name="T23" fmla="*/ 90 h 90"/>
                <a:gd name="T24" fmla="*/ 0 w 220"/>
                <a:gd name="T25" fmla="*/ 90 h 90"/>
                <a:gd name="T26" fmla="*/ 0 w 220"/>
                <a:gd name="T27" fmla="*/ 90 h 90"/>
                <a:gd name="T28" fmla="*/ 29 w 220"/>
                <a:gd name="T29" fmla="*/ 90 h 90"/>
                <a:gd name="T30" fmla="*/ 58 w 220"/>
                <a:gd name="T31" fmla="*/ 84 h 90"/>
                <a:gd name="T32" fmla="*/ 87 w 220"/>
                <a:gd name="T33" fmla="*/ 75 h 90"/>
                <a:gd name="T34" fmla="*/ 113 w 220"/>
                <a:gd name="T35" fmla="*/ 63 h 90"/>
                <a:gd name="T36" fmla="*/ 168 w 220"/>
                <a:gd name="T37" fmla="*/ 32 h 90"/>
                <a:gd name="T38" fmla="*/ 220 w 220"/>
                <a:gd name="T39" fmla="*/ 3 h 90"/>
                <a:gd name="T40" fmla="*/ 220 w 220"/>
                <a:gd name="T41" fmla="*/ 3 h 90"/>
                <a:gd name="T42" fmla="*/ 217 w 220"/>
                <a:gd name="T4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0" h="90">
                  <a:moveTo>
                    <a:pt x="217" y="0"/>
                  </a:moveTo>
                  <a:lnTo>
                    <a:pt x="217" y="0"/>
                  </a:lnTo>
                  <a:lnTo>
                    <a:pt x="168" y="29"/>
                  </a:lnTo>
                  <a:lnTo>
                    <a:pt x="119" y="58"/>
                  </a:lnTo>
                  <a:lnTo>
                    <a:pt x="119" y="58"/>
                  </a:lnTo>
                  <a:lnTo>
                    <a:pt x="93" y="72"/>
                  </a:lnTo>
                  <a:lnTo>
                    <a:pt x="61" y="81"/>
                  </a:lnTo>
                  <a:lnTo>
                    <a:pt x="61" y="81"/>
                  </a:lnTo>
                  <a:lnTo>
                    <a:pt x="47" y="87"/>
                  </a:lnTo>
                  <a:lnTo>
                    <a:pt x="32" y="87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9" y="90"/>
                  </a:lnTo>
                  <a:lnTo>
                    <a:pt x="58" y="84"/>
                  </a:lnTo>
                  <a:lnTo>
                    <a:pt x="87" y="75"/>
                  </a:lnTo>
                  <a:lnTo>
                    <a:pt x="113" y="63"/>
                  </a:lnTo>
                  <a:lnTo>
                    <a:pt x="168" y="32"/>
                  </a:lnTo>
                  <a:lnTo>
                    <a:pt x="220" y="3"/>
                  </a:lnTo>
                  <a:lnTo>
                    <a:pt x="220" y="3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2213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9"/>
            <p:cNvSpPr>
              <a:spLocks/>
            </p:cNvSpPr>
            <p:nvPr/>
          </p:nvSpPr>
          <p:spPr bwMode="auto">
            <a:xfrm>
              <a:off x="10761663" y="1990725"/>
              <a:ext cx="349250" cy="142875"/>
            </a:xfrm>
            <a:custGeom>
              <a:avLst/>
              <a:gdLst>
                <a:gd name="T0" fmla="*/ 217 w 220"/>
                <a:gd name="T1" fmla="*/ 0 h 90"/>
                <a:gd name="T2" fmla="*/ 217 w 220"/>
                <a:gd name="T3" fmla="*/ 0 h 90"/>
                <a:gd name="T4" fmla="*/ 168 w 220"/>
                <a:gd name="T5" fmla="*/ 29 h 90"/>
                <a:gd name="T6" fmla="*/ 119 w 220"/>
                <a:gd name="T7" fmla="*/ 58 h 90"/>
                <a:gd name="T8" fmla="*/ 119 w 220"/>
                <a:gd name="T9" fmla="*/ 58 h 90"/>
                <a:gd name="T10" fmla="*/ 93 w 220"/>
                <a:gd name="T11" fmla="*/ 72 h 90"/>
                <a:gd name="T12" fmla="*/ 61 w 220"/>
                <a:gd name="T13" fmla="*/ 81 h 90"/>
                <a:gd name="T14" fmla="*/ 61 w 220"/>
                <a:gd name="T15" fmla="*/ 81 h 90"/>
                <a:gd name="T16" fmla="*/ 47 w 220"/>
                <a:gd name="T17" fmla="*/ 87 h 90"/>
                <a:gd name="T18" fmla="*/ 32 w 220"/>
                <a:gd name="T19" fmla="*/ 87 h 90"/>
                <a:gd name="T20" fmla="*/ 0 w 220"/>
                <a:gd name="T21" fmla="*/ 90 h 90"/>
                <a:gd name="T22" fmla="*/ 0 w 220"/>
                <a:gd name="T23" fmla="*/ 90 h 90"/>
                <a:gd name="T24" fmla="*/ 0 w 220"/>
                <a:gd name="T25" fmla="*/ 90 h 90"/>
                <a:gd name="T26" fmla="*/ 0 w 220"/>
                <a:gd name="T27" fmla="*/ 90 h 90"/>
                <a:gd name="T28" fmla="*/ 29 w 220"/>
                <a:gd name="T29" fmla="*/ 90 h 90"/>
                <a:gd name="T30" fmla="*/ 58 w 220"/>
                <a:gd name="T31" fmla="*/ 84 h 90"/>
                <a:gd name="T32" fmla="*/ 87 w 220"/>
                <a:gd name="T33" fmla="*/ 75 h 90"/>
                <a:gd name="T34" fmla="*/ 113 w 220"/>
                <a:gd name="T35" fmla="*/ 63 h 90"/>
                <a:gd name="T36" fmla="*/ 168 w 220"/>
                <a:gd name="T37" fmla="*/ 32 h 90"/>
                <a:gd name="T38" fmla="*/ 220 w 220"/>
                <a:gd name="T39" fmla="*/ 3 h 90"/>
                <a:gd name="T40" fmla="*/ 220 w 220"/>
                <a:gd name="T41" fmla="*/ 3 h 90"/>
                <a:gd name="T42" fmla="*/ 217 w 220"/>
                <a:gd name="T4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0" h="90">
                  <a:moveTo>
                    <a:pt x="217" y="0"/>
                  </a:moveTo>
                  <a:lnTo>
                    <a:pt x="217" y="0"/>
                  </a:lnTo>
                  <a:lnTo>
                    <a:pt x="168" y="29"/>
                  </a:lnTo>
                  <a:lnTo>
                    <a:pt x="119" y="58"/>
                  </a:lnTo>
                  <a:lnTo>
                    <a:pt x="119" y="58"/>
                  </a:lnTo>
                  <a:lnTo>
                    <a:pt x="93" y="72"/>
                  </a:lnTo>
                  <a:lnTo>
                    <a:pt x="61" y="81"/>
                  </a:lnTo>
                  <a:lnTo>
                    <a:pt x="61" y="81"/>
                  </a:lnTo>
                  <a:lnTo>
                    <a:pt x="47" y="87"/>
                  </a:lnTo>
                  <a:lnTo>
                    <a:pt x="32" y="87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9" y="90"/>
                  </a:lnTo>
                  <a:lnTo>
                    <a:pt x="58" y="84"/>
                  </a:lnTo>
                  <a:lnTo>
                    <a:pt x="87" y="75"/>
                  </a:lnTo>
                  <a:lnTo>
                    <a:pt x="113" y="63"/>
                  </a:lnTo>
                  <a:lnTo>
                    <a:pt x="168" y="32"/>
                  </a:lnTo>
                  <a:lnTo>
                    <a:pt x="220" y="3"/>
                  </a:lnTo>
                  <a:lnTo>
                    <a:pt x="220" y="3"/>
                  </a:lnTo>
                  <a:lnTo>
                    <a:pt x="2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0"/>
            <p:cNvSpPr>
              <a:spLocks/>
            </p:cNvSpPr>
            <p:nvPr/>
          </p:nvSpPr>
          <p:spPr bwMode="auto">
            <a:xfrm>
              <a:off x="10744200" y="1985963"/>
              <a:ext cx="427038" cy="242888"/>
            </a:xfrm>
            <a:custGeom>
              <a:avLst/>
              <a:gdLst>
                <a:gd name="T0" fmla="*/ 266 w 269"/>
                <a:gd name="T1" fmla="*/ 0 h 153"/>
                <a:gd name="T2" fmla="*/ 266 w 269"/>
                <a:gd name="T3" fmla="*/ 0 h 153"/>
                <a:gd name="T4" fmla="*/ 237 w 269"/>
                <a:gd name="T5" fmla="*/ 17 h 153"/>
                <a:gd name="T6" fmla="*/ 211 w 269"/>
                <a:gd name="T7" fmla="*/ 40 h 153"/>
                <a:gd name="T8" fmla="*/ 159 w 269"/>
                <a:gd name="T9" fmla="*/ 84 h 153"/>
                <a:gd name="T10" fmla="*/ 159 w 269"/>
                <a:gd name="T11" fmla="*/ 84 h 153"/>
                <a:gd name="T12" fmla="*/ 124 w 269"/>
                <a:gd name="T13" fmla="*/ 110 h 153"/>
                <a:gd name="T14" fmla="*/ 107 w 269"/>
                <a:gd name="T15" fmla="*/ 119 h 153"/>
                <a:gd name="T16" fmla="*/ 87 w 269"/>
                <a:gd name="T17" fmla="*/ 127 h 153"/>
                <a:gd name="T18" fmla="*/ 66 w 269"/>
                <a:gd name="T19" fmla="*/ 136 h 153"/>
                <a:gd name="T20" fmla="*/ 46 w 269"/>
                <a:gd name="T21" fmla="*/ 142 h 153"/>
                <a:gd name="T22" fmla="*/ 26 w 269"/>
                <a:gd name="T23" fmla="*/ 142 h 153"/>
                <a:gd name="T24" fmla="*/ 3 w 269"/>
                <a:gd name="T25" fmla="*/ 142 h 153"/>
                <a:gd name="T26" fmla="*/ 3 w 269"/>
                <a:gd name="T27" fmla="*/ 142 h 153"/>
                <a:gd name="T28" fmla="*/ 0 w 269"/>
                <a:gd name="T29" fmla="*/ 145 h 153"/>
                <a:gd name="T30" fmla="*/ 0 w 269"/>
                <a:gd name="T31" fmla="*/ 148 h 153"/>
                <a:gd name="T32" fmla="*/ 3 w 269"/>
                <a:gd name="T33" fmla="*/ 148 h 153"/>
                <a:gd name="T34" fmla="*/ 3 w 269"/>
                <a:gd name="T35" fmla="*/ 148 h 153"/>
                <a:gd name="T36" fmla="*/ 17 w 269"/>
                <a:gd name="T37" fmla="*/ 153 h 153"/>
                <a:gd name="T38" fmla="*/ 32 w 269"/>
                <a:gd name="T39" fmla="*/ 153 h 153"/>
                <a:gd name="T40" fmla="*/ 46 w 269"/>
                <a:gd name="T41" fmla="*/ 153 h 153"/>
                <a:gd name="T42" fmla="*/ 63 w 269"/>
                <a:gd name="T43" fmla="*/ 148 h 153"/>
                <a:gd name="T44" fmla="*/ 95 w 269"/>
                <a:gd name="T45" fmla="*/ 133 h 153"/>
                <a:gd name="T46" fmla="*/ 121 w 269"/>
                <a:gd name="T47" fmla="*/ 119 h 153"/>
                <a:gd name="T48" fmla="*/ 121 w 269"/>
                <a:gd name="T49" fmla="*/ 119 h 153"/>
                <a:gd name="T50" fmla="*/ 156 w 269"/>
                <a:gd name="T51" fmla="*/ 95 h 153"/>
                <a:gd name="T52" fmla="*/ 188 w 269"/>
                <a:gd name="T53" fmla="*/ 69 h 153"/>
                <a:gd name="T54" fmla="*/ 188 w 269"/>
                <a:gd name="T55" fmla="*/ 69 h 153"/>
                <a:gd name="T56" fmla="*/ 225 w 269"/>
                <a:gd name="T57" fmla="*/ 35 h 153"/>
                <a:gd name="T58" fmla="*/ 246 w 269"/>
                <a:gd name="T59" fmla="*/ 17 h 153"/>
                <a:gd name="T60" fmla="*/ 269 w 269"/>
                <a:gd name="T61" fmla="*/ 3 h 153"/>
                <a:gd name="T62" fmla="*/ 269 w 269"/>
                <a:gd name="T63" fmla="*/ 3 h 153"/>
                <a:gd name="T64" fmla="*/ 269 w 269"/>
                <a:gd name="T65" fmla="*/ 0 h 153"/>
                <a:gd name="T66" fmla="*/ 266 w 269"/>
                <a:gd name="T6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9" h="153">
                  <a:moveTo>
                    <a:pt x="266" y="0"/>
                  </a:moveTo>
                  <a:lnTo>
                    <a:pt x="266" y="0"/>
                  </a:lnTo>
                  <a:lnTo>
                    <a:pt x="237" y="17"/>
                  </a:lnTo>
                  <a:lnTo>
                    <a:pt x="211" y="40"/>
                  </a:lnTo>
                  <a:lnTo>
                    <a:pt x="159" y="84"/>
                  </a:lnTo>
                  <a:lnTo>
                    <a:pt x="159" y="84"/>
                  </a:lnTo>
                  <a:lnTo>
                    <a:pt x="124" y="110"/>
                  </a:lnTo>
                  <a:lnTo>
                    <a:pt x="107" y="119"/>
                  </a:lnTo>
                  <a:lnTo>
                    <a:pt x="87" y="127"/>
                  </a:lnTo>
                  <a:lnTo>
                    <a:pt x="66" y="136"/>
                  </a:lnTo>
                  <a:lnTo>
                    <a:pt x="46" y="142"/>
                  </a:lnTo>
                  <a:lnTo>
                    <a:pt x="26" y="142"/>
                  </a:lnTo>
                  <a:lnTo>
                    <a:pt x="3" y="142"/>
                  </a:lnTo>
                  <a:lnTo>
                    <a:pt x="3" y="142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3" y="148"/>
                  </a:lnTo>
                  <a:lnTo>
                    <a:pt x="3" y="148"/>
                  </a:lnTo>
                  <a:lnTo>
                    <a:pt x="17" y="153"/>
                  </a:lnTo>
                  <a:lnTo>
                    <a:pt x="32" y="153"/>
                  </a:lnTo>
                  <a:lnTo>
                    <a:pt x="46" y="153"/>
                  </a:lnTo>
                  <a:lnTo>
                    <a:pt x="63" y="148"/>
                  </a:lnTo>
                  <a:lnTo>
                    <a:pt x="95" y="133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56" y="95"/>
                  </a:lnTo>
                  <a:lnTo>
                    <a:pt x="188" y="69"/>
                  </a:lnTo>
                  <a:lnTo>
                    <a:pt x="188" y="69"/>
                  </a:lnTo>
                  <a:lnTo>
                    <a:pt x="225" y="35"/>
                  </a:lnTo>
                  <a:lnTo>
                    <a:pt x="246" y="17"/>
                  </a:lnTo>
                  <a:lnTo>
                    <a:pt x="269" y="3"/>
                  </a:lnTo>
                  <a:lnTo>
                    <a:pt x="269" y="3"/>
                  </a:lnTo>
                  <a:lnTo>
                    <a:pt x="269" y="0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2213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1"/>
            <p:cNvSpPr>
              <a:spLocks/>
            </p:cNvSpPr>
            <p:nvPr/>
          </p:nvSpPr>
          <p:spPr bwMode="auto">
            <a:xfrm>
              <a:off x="10744200" y="1985963"/>
              <a:ext cx="427038" cy="242888"/>
            </a:xfrm>
            <a:custGeom>
              <a:avLst/>
              <a:gdLst>
                <a:gd name="T0" fmla="*/ 266 w 269"/>
                <a:gd name="T1" fmla="*/ 0 h 153"/>
                <a:gd name="T2" fmla="*/ 266 w 269"/>
                <a:gd name="T3" fmla="*/ 0 h 153"/>
                <a:gd name="T4" fmla="*/ 237 w 269"/>
                <a:gd name="T5" fmla="*/ 17 h 153"/>
                <a:gd name="T6" fmla="*/ 211 w 269"/>
                <a:gd name="T7" fmla="*/ 40 h 153"/>
                <a:gd name="T8" fmla="*/ 159 w 269"/>
                <a:gd name="T9" fmla="*/ 84 h 153"/>
                <a:gd name="T10" fmla="*/ 159 w 269"/>
                <a:gd name="T11" fmla="*/ 84 h 153"/>
                <a:gd name="T12" fmla="*/ 124 w 269"/>
                <a:gd name="T13" fmla="*/ 110 h 153"/>
                <a:gd name="T14" fmla="*/ 107 w 269"/>
                <a:gd name="T15" fmla="*/ 119 h 153"/>
                <a:gd name="T16" fmla="*/ 87 w 269"/>
                <a:gd name="T17" fmla="*/ 127 h 153"/>
                <a:gd name="T18" fmla="*/ 66 w 269"/>
                <a:gd name="T19" fmla="*/ 136 h 153"/>
                <a:gd name="T20" fmla="*/ 46 w 269"/>
                <a:gd name="T21" fmla="*/ 142 h 153"/>
                <a:gd name="T22" fmla="*/ 26 w 269"/>
                <a:gd name="T23" fmla="*/ 142 h 153"/>
                <a:gd name="T24" fmla="*/ 3 w 269"/>
                <a:gd name="T25" fmla="*/ 142 h 153"/>
                <a:gd name="T26" fmla="*/ 3 w 269"/>
                <a:gd name="T27" fmla="*/ 142 h 153"/>
                <a:gd name="T28" fmla="*/ 0 w 269"/>
                <a:gd name="T29" fmla="*/ 145 h 153"/>
                <a:gd name="T30" fmla="*/ 0 w 269"/>
                <a:gd name="T31" fmla="*/ 148 h 153"/>
                <a:gd name="T32" fmla="*/ 3 w 269"/>
                <a:gd name="T33" fmla="*/ 148 h 153"/>
                <a:gd name="T34" fmla="*/ 3 w 269"/>
                <a:gd name="T35" fmla="*/ 148 h 153"/>
                <a:gd name="T36" fmla="*/ 17 w 269"/>
                <a:gd name="T37" fmla="*/ 153 h 153"/>
                <a:gd name="T38" fmla="*/ 32 w 269"/>
                <a:gd name="T39" fmla="*/ 153 h 153"/>
                <a:gd name="T40" fmla="*/ 46 w 269"/>
                <a:gd name="T41" fmla="*/ 153 h 153"/>
                <a:gd name="T42" fmla="*/ 63 w 269"/>
                <a:gd name="T43" fmla="*/ 148 h 153"/>
                <a:gd name="T44" fmla="*/ 95 w 269"/>
                <a:gd name="T45" fmla="*/ 133 h 153"/>
                <a:gd name="T46" fmla="*/ 121 w 269"/>
                <a:gd name="T47" fmla="*/ 119 h 153"/>
                <a:gd name="T48" fmla="*/ 121 w 269"/>
                <a:gd name="T49" fmla="*/ 119 h 153"/>
                <a:gd name="T50" fmla="*/ 156 w 269"/>
                <a:gd name="T51" fmla="*/ 95 h 153"/>
                <a:gd name="T52" fmla="*/ 188 w 269"/>
                <a:gd name="T53" fmla="*/ 69 h 153"/>
                <a:gd name="T54" fmla="*/ 188 w 269"/>
                <a:gd name="T55" fmla="*/ 69 h 153"/>
                <a:gd name="T56" fmla="*/ 225 w 269"/>
                <a:gd name="T57" fmla="*/ 35 h 153"/>
                <a:gd name="T58" fmla="*/ 246 w 269"/>
                <a:gd name="T59" fmla="*/ 17 h 153"/>
                <a:gd name="T60" fmla="*/ 269 w 269"/>
                <a:gd name="T61" fmla="*/ 3 h 153"/>
                <a:gd name="T62" fmla="*/ 269 w 269"/>
                <a:gd name="T63" fmla="*/ 3 h 153"/>
                <a:gd name="T64" fmla="*/ 269 w 269"/>
                <a:gd name="T65" fmla="*/ 0 h 153"/>
                <a:gd name="T66" fmla="*/ 266 w 269"/>
                <a:gd name="T6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9" h="153">
                  <a:moveTo>
                    <a:pt x="266" y="0"/>
                  </a:moveTo>
                  <a:lnTo>
                    <a:pt x="266" y="0"/>
                  </a:lnTo>
                  <a:lnTo>
                    <a:pt x="237" y="17"/>
                  </a:lnTo>
                  <a:lnTo>
                    <a:pt x="211" y="40"/>
                  </a:lnTo>
                  <a:lnTo>
                    <a:pt x="159" y="84"/>
                  </a:lnTo>
                  <a:lnTo>
                    <a:pt x="159" y="84"/>
                  </a:lnTo>
                  <a:lnTo>
                    <a:pt x="124" y="110"/>
                  </a:lnTo>
                  <a:lnTo>
                    <a:pt x="107" y="119"/>
                  </a:lnTo>
                  <a:lnTo>
                    <a:pt x="87" y="127"/>
                  </a:lnTo>
                  <a:lnTo>
                    <a:pt x="66" y="136"/>
                  </a:lnTo>
                  <a:lnTo>
                    <a:pt x="46" y="142"/>
                  </a:lnTo>
                  <a:lnTo>
                    <a:pt x="26" y="142"/>
                  </a:lnTo>
                  <a:lnTo>
                    <a:pt x="3" y="142"/>
                  </a:lnTo>
                  <a:lnTo>
                    <a:pt x="3" y="142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3" y="148"/>
                  </a:lnTo>
                  <a:lnTo>
                    <a:pt x="3" y="148"/>
                  </a:lnTo>
                  <a:lnTo>
                    <a:pt x="17" y="153"/>
                  </a:lnTo>
                  <a:lnTo>
                    <a:pt x="32" y="153"/>
                  </a:lnTo>
                  <a:lnTo>
                    <a:pt x="46" y="153"/>
                  </a:lnTo>
                  <a:lnTo>
                    <a:pt x="63" y="148"/>
                  </a:lnTo>
                  <a:lnTo>
                    <a:pt x="95" y="133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56" y="95"/>
                  </a:lnTo>
                  <a:lnTo>
                    <a:pt x="188" y="69"/>
                  </a:lnTo>
                  <a:lnTo>
                    <a:pt x="188" y="69"/>
                  </a:lnTo>
                  <a:lnTo>
                    <a:pt x="225" y="35"/>
                  </a:lnTo>
                  <a:lnTo>
                    <a:pt x="246" y="17"/>
                  </a:lnTo>
                  <a:lnTo>
                    <a:pt x="269" y="3"/>
                  </a:lnTo>
                  <a:lnTo>
                    <a:pt x="269" y="3"/>
                  </a:lnTo>
                  <a:lnTo>
                    <a:pt x="269" y="0"/>
                  </a:lnTo>
                  <a:lnTo>
                    <a:pt x="2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2"/>
            <p:cNvSpPr>
              <a:spLocks/>
            </p:cNvSpPr>
            <p:nvPr/>
          </p:nvSpPr>
          <p:spPr bwMode="auto">
            <a:xfrm>
              <a:off x="10799763" y="2798763"/>
              <a:ext cx="623888" cy="1158875"/>
            </a:xfrm>
            <a:custGeom>
              <a:avLst/>
              <a:gdLst>
                <a:gd name="T0" fmla="*/ 98 w 393"/>
                <a:gd name="T1" fmla="*/ 0 h 730"/>
                <a:gd name="T2" fmla="*/ 98 w 393"/>
                <a:gd name="T3" fmla="*/ 0 h 730"/>
                <a:gd name="T4" fmla="*/ 156 w 393"/>
                <a:gd name="T5" fmla="*/ 145 h 730"/>
                <a:gd name="T6" fmla="*/ 205 w 393"/>
                <a:gd name="T7" fmla="*/ 266 h 730"/>
                <a:gd name="T8" fmla="*/ 222 w 393"/>
                <a:gd name="T9" fmla="*/ 319 h 730"/>
                <a:gd name="T10" fmla="*/ 237 w 393"/>
                <a:gd name="T11" fmla="*/ 362 h 730"/>
                <a:gd name="T12" fmla="*/ 237 w 393"/>
                <a:gd name="T13" fmla="*/ 362 h 730"/>
                <a:gd name="T14" fmla="*/ 248 w 393"/>
                <a:gd name="T15" fmla="*/ 252 h 730"/>
                <a:gd name="T16" fmla="*/ 260 w 393"/>
                <a:gd name="T17" fmla="*/ 168 h 730"/>
                <a:gd name="T18" fmla="*/ 269 w 393"/>
                <a:gd name="T19" fmla="*/ 130 h 730"/>
                <a:gd name="T20" fmla="*/ 274 w 393"/>
                <a:gd name="T21" fmla="*/ 102 h 730"/>
                <a:gd name="T22" fmla="*/ 350 w 393"/>
                <a:gd name="T23" fmla="*/ 159 h 730"/>
                <a:gd name="T24" fmla="*/ 393 w 393"/>
                <a:gd name="T25" fmla="*/ 191 h 730"/>
                <a:gd name="T26" fmla="*/ 393 w 393"/>
                <a:gd name="T27" fmla="*/ 191 h 730"/>
                <a:gd name="T28" fmla="*/ 379 w 393"/>
                <a:gd name="T29" fmla="*/ 252 h 730"/>
                <a:gd name="T30" fmla="*/ 341 w 393"/>
                <a:gd name="T31" fmla="*/ 397 h 730"/>
                <a:gd name="T32" fmla="*/ 315 w 393"/>
                <a:gd name="T33" fmla="*/ 484 h 730"/>
                <a:gd name="T34" fmla="*/ 286 w 393"/>
                <a:gd name="T35" fmla="*/ 573 h 730"/>
                <a:gd name="T36" fmla="*/ 254 w 393"/>
                <a:gd name="T37" fmla="*/ 657 h 730"/>
                <a:gd name="T38" fmla="*/ 222 w 393"/>
                <a:gd name="T39" fmla="*/ 730 h 730"/>
                <a:gd name="T40" fmla="*/ 222 w 393"/>
                <a:gd name="T41" fmla="*/ 730 h 730"/>
                <a:gd name="T42" fmla="*/ 202 w 393"/>
                <a:gd name="T43" fmla="*/ 651 h 730"/>
                <a:gd name="T44" fmla="*/ 176 w 393"/>
                <a:gd name="T45" fmla="*/ 568 h 730"/>
                <a:gd name="T46" fmla="*/ 147 w 393"/>
                <a:gd name="T47" fmla="*/ 469 h 730"/>
                <a:gd name="T48" fmla="*/ 112 w 393"/>
                <a:gd name="T49" fmla="*/ 362 h 730"/>
                <a:gd name="T50" fmla="*/ 75 w 393"/>
                <a:gd name="T51" fmla="*/ 261 h 730"/>
                <a:gd name="T52" fmla="*/ 54 w 393"/>
                <a:gd name="T53" fmla="*/ 217 h 730"/>
                <a:gd name="T54" fmla="*/ 37 w 393"/>
                <a:gd name="T55" fmla="*/ 177 h 730"/>
                <a:gd name="T56" fmla="*/ 17 w 393"/>
                <a:gd name="T57" fmla="*/ 142 h 730"/>
                <a:gd name="T58" fmla="*/ 0 w 393"/>
                <a:gd name="T59" fmla="*/ 113 h 730"/>
                <a:gd name="T60" fmla="*/ 54 w 393"/>
                <a:gd name="T61" fmla="*/ 64 h 730"/>
                <a:gd name="T62" fmla="*/ 98 w 393"/>
                <a:gd name="T63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3" h="730">
                  <a:moveTo>
                    <a:pt x="98" y="0"/>
                  </a:moveTo>
                  <a:lnTo>
                    <a:pt x="98" y="0"/>
                  </a:lnTo>
                  <a:lnTo>
                    <a:pt x="156" y="145"/>
                  </a:lnTo>
                  <a:lnTo>
                    <a:pt x="205" y="266"/>
                  </a:lnTo>
                  <a:lnTo>
                    <a:pt x="222" y="319"/>
                  </a:lnTo>
                  <a:lnTo>
                    <a:pt x="237" y="362"/>
                  </a:lnTo>
                  <a:lnTo>
                    <a:pt x="237" y="362"/>
                  </a:lnTo>
                  <a:lnTo>
                    <a:pt x="248" y="252"/>
                  </a:lnTo>
                  <a:lnTo>
                    <a:pt x="260" y="168"/>
                  </a:lnTo>
                  <a:lnTo>
                    <a:pt x="269" y="130"/>
                  </a:lnTo>
                  <a:lnTo>
                    <a:pt x="274" y="102"/>
                  </a:lnTo>
                  <a:lnTo>
                    <a:pt x="350" y="159"/>
                  </a:lnTo>
                  <a:lnTo>
                    <a:pt x="393" y="191"/>
                  </a:lnTo>
                  <a:lnTo>
                    <a:pt x="393" y="191"/>
                  </a:lnTo>
                  <a:lnTo>
                    <a:pt x="379" y="252"/>
                  </a:lnTo>
                  <a:lnTo>
                    <a:pt x="341" y="397"/>
                  </a:lnTo>
                  <a:lnTo>
                    <a:pt x="315" y="484"/>
                  </a:lnTo>
                  <a:lnTo>
                    <a:pt x="286" y="573"/>
                  </a:lnTo>
                  <a:lnTo>
                    <a:pt x="254" y="657"/>
                  </a:lnTo>
                  <a:lnTo>
                    <a:pt x="222" y="730"/>
                  </a:lnTo>
                  <a:lnTo>
                    <a:pt x="222" y="730"/>
                  </a:lnTo>
                  <a:lnTo>
                    <a:pt x="202" y="651"/>
                  </a:lnTo>
                  <a:lnTo>
                    <a:pt x="176" y="568"/>
                  </a:lnTo>
                  <a:lnTo>
                    <a:pt x="147" y="469"/>
                  </a:lnTo>
                  <a:lnTo>
                    <a:pt x="112" y="362"/>
                  </a:lnTo>
                  <a:lnTo>
                    <a:pt x="75" y="261"/>
                  </a:lnTo>
                  <a:lnTo>
                    <a:pt x="54" y="217"/>
                  </a:lnTo>
                  <a:lnTo>
                    <a:pt x="37" y="177"/>
                  </a:lnTo>
                  <a:lnTo>
                    <a:pt x="17" y="142"/>
                  </a:lnTo>
                  <a:lnTo>
                    <a:pt x="0" y="113"/>
                  </a:lnTo>
                  <a:lnTo>
                    <a:pt x="54" y="6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E8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3"/>
            <p:cNvSpPr>
              <a:spLocks/>
            </p:cNvSpPr>
            <p:nvPr/>
          </p:nvSpPr>
          <p:spPr bwMode="auto">
            <a:xfrm>
              <a:off x="10417175" y="2817813"/>
              <a:ext cx="1365250" cy="1754188"/>
            </a:xfrm>
            <a:custGeom>
              <a:avLst/>
              <a:gdLst>
                <a:gd name="T0" fmla="*/ 608 w 860"/>
                <a:gd name="T1" fmla="*/ 744 h 1105"/>
                <a:gd name="T2" fmla="*/ 628 w 860"/>
                <a:gd name="T3" fmla="*/ 706 h 1105"/>
                <a:gd name="T4" fmla="*/ 660 w 860"/>
                <a:gd name="T5" fmla="*/ 680 h 1105"/>
                <a:gd name="T6" fmla="*/ 698 w 860"/>
                <a:gd name="T7" fmla="*/ 660 h 1105"/>
                <a:gd name="T8" fmla="*/ 779 w 860"/>
                <a:gd name="T9" fmla="*/ 634 h 1105"/>
                <a:gd name="T10" fmla="*/ 831 w 860"/>
                <a:gd name="T11" fmla="*/ 613 h 1105"/>
                <a:gd name="T12" fmla="*/ 851 w 860"/>
                <a:gd name="T13" fmla="*/ 596 h 1105"/>
                <a:gd name="T14" fmla="*/ 854 w 860"/>
                <a:gd name="T15" fmla="*/ 584 h 1105"/>
                <a:gd name="T16" fmla="*/ 860 w 860"/>
                <a:gd name="T17" fmla="*/ 529 h 1105"/>
                <a:gd name="T18" fmla="*/ 854 w 860"/>
                <a:gd name="T19" fmla="*/ 474 h 1105"/>
                <a:gd name="T20" fmla="*/ 839 w 860"/>
                <a:gd name="T21" fmla="*/ 419 h 1105"/>
                <a:gd name="T22" fmla="*/ 796 w 860"/>
                <a:gd name="T23" fmla="*/ 321 h 1105"/>
                <a:gd name="T24" fmla="*/ 761 w 860"/>
                <a:gd name="T25" fmla="*/ 249 h 1105"/>
                <a:gd name="T26" fmla="*/ 753 w 860"/>
                <a:gd name="T27" fmla="*/ 226 h 1105"/>
                <a:gd name="T28" fmla="*/ 738 w 860"/>
                <a:gd name="T29" fmla="*/ 197 h 1105"/>
                <a:gd name="T30" fmla="*/ 712 w 860"/>
                <a:gd name="T31" fmla="*/ 171 h 1105"/>
                <a:gd name="T32" fmla="*/ 675 w 860"/>
                <a:gd name="T33" fmla="*/ 156 h 1105"/>
                <a:gd name="T34" fmla="*/ 631 w 860"/>
                <a:gd name="T35" fmla="*/ 147 h 1105"/>
                <a:gd name="T36" fmla="*/ 579 w 860"/>
                <a:gd name="T37" fmla="*/ 136 h 1105"/>
                <a:gd name="T38" fmla="*/ 550 w 860"/>
                <a:gd name="T39" fmla="*/ 116 h 1105"/>
                <a:gd name="T40" fmla="*/ 536 w 860"/>
                <a:gd name="T41" fmla="*/ 98 h 1105"/>
                <a:gd name="T42" fmla="*/ 536 w 860"/>
                <a:gd name="T43" fmla="*/ 205 h 1105"/>
                <a:gd name="T44" fmla="*/ 527 w 860"/>
                <a:gd name="T45" fmla="*/ 344 h 1105"/>
                <a:gd name="T46" fmla="*/ 510 w 860"/>
                <a:gd name="T47" fmla="*/ 454 h 1105"/>
                <a:gd name="T48" fmla="*/ 492 w 860"/>
                <a:gd name="T49" fmla="*/ 518 h 1105"/>
                <a:gd name="T50" fmla="*/ 481 w 860"/>
                <a:gd name="T51" fmla="*/ 544 h 1105"/>
                <a:gd name="T52" fmla="*/ 365 w 860"/>
                <a:gd name="T53" fmla="*/ 200 h 1105"/>
                <a:gd name="T54" fmla="*/ 350 w 860"/>
                <a:gd name="T55" fmla="*/ 136 h 1105"/>
                <a:gd name="T56" fmla="*/ 327 w 860"/>
                <a:gd name="T57" fmla="*/ 0 h 1105"/>
                <a:gd name="T58" fmla="*/ 322 w 860"/>
                <a:gd name="T59" fmla="*/ 6 h 1105"/>
                <a:gd name="T60" fmla="*/ 272 w 860"/>
                <a:gd name="T61" fmla="*/ 40 h 1105"/>
                <a:gd name="T62" fmla="*/ 226 w 860"/>
                <a:gd name="T63" fmla="*/ 63 h 1105"/>
                <a:gd name="T64" fmla="*/ 180 w 860"/>
                <a:gd name="T65" fmla="*/ 63 h 1105"/>
                <a:gd name="T66" fmla="*/ 116 w 860"/>
                <a:gd name="T67" fmla="*/ 75 h 1105"/>
                <a:gd name="T68" fmla="*/ 44 w 860"/>
                <a:gd name="T69" fmla="*/ 104 h 1105"/>
                <a:gd name="T70" fmla="*/ 9 w 860"/>
                <a:gd name="T71" fmla="*/ 130 h 1105"/>
                <a:gd name="T72" fmla="*/ 3 w 860"/>
                <a:gd name="T73" fmla="*/ 168 h 1105"/>
                <a:gd name="T74" fmla="*/ 0 w 860"/>
                <a:gd name="T75" fmla="*/ 272 h 1105"/>
                <a:gd name="T76" fmla="*/ 9 w 860"/>
                <a:gd name="T77" fmla="*/ 382 h 1105"/>
                <a:gd name="T78" fmla="*/ 24 w 860"/>
                <a:gd name="T79" fmla="*/ 469 h 1105"/>
                <a:gd name="T80" fmla="*/ 52 w 860"/>
                <a:gd name="T81" fmla="*/ 561 h 1105"/>
                <a:gd name="T82" fmla="*/ 70 w 860"/>
                <a:gd name="T83" fmla="*/ 610 h 1105"/>
                <a:gd name="T84" fmla="*/ 93 w 860"/>
                <a:gd name="T85" fmla="*/ 692 h 1105"/>
                <a:gd name="T86" fmla="*/ 105 w 860"/>
                <a:gd name="T87" fmla="*/ 781 h 1105"/>
                <a:gd name="T88" fmla="*/ 99 w 860"/>
                <a:gd name="T89" fmla="*/ 868 h 1105"/>
                <a:gd name="T90" fmla="*/ 76 w 860"/>
                <a:gd name="T91" fmla="*/ 952 h 1105"/>
                <a:gd name="T92" fmla="*/ 61 w 860"/>
                <a:gd name="T93" fmla="*/ 993 h 1105"/>
                <a:gd name="T94" fmla="*/ 38 w 860"/>
                <a:gd name="T95" fmla="*/ 1068 h 1105"/>
                <a:gd name="T96" fmla="*/ 680 w 860"/>
                <a:gd name="T97" fmla="*/ 1105 h 1105"/>
                <a:gd name="T98" fmla="*/ 654 w 860"/>
                <a:gd name="T99" fmla="*/ 1019 h 1105"/>
                <a:gd name="T100" fmla="*/ 622 w 860"/>
                <a:gd name="T101" fmla="*/ 929 h 1105"/>
                <a:gd name="T102" fmla="*/ 599 w 860"/>
                <a:gd name="T103" fmla="*/ 836 h 1105"/>
                <a:gd name="T104" fmla="*/ 599 w 860"/>
                <a:gd name="T105" fmla="*/ 790 h 1105"/>
                <a:gd name="T106" fmla="*/ 608 w 860"/>
                <a:gd name="T107" fmla="*/ 744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60" h="1105">
                  <a:moveTo>
                    <a:pt x="608" y="744"/>
                  </a:moveTo>
                  <a:lnTo>
                    <a:pt x="608" y="744"/>
                  </a:lnTo>
                  <a:lnTo>
                    <a:pt x="617" y="723"/>
                  </a:lnTo>
                  <a:lnTo>
                    <a:pt x="628" y="706"/>
                  </a:lnTo>
                  <a:lnTo>
                    <a:pt x="643" y="692"/>
                  </a:lnTo>
                  <a:lnTo>
                    <a:pt x="660" y="680"/>
                  </a:lnTo>
                  <a:lnTo>
                    <a:pt x="677" y="668"/>
                  </a:lnTo>
                  <a:lnTo>
                    <a:pt x="698" y="660"/>
                  </a:lnTo>
                  <a:lnTo>
                    <a:pt x="738" y="645"/>
                  </a:lnTo>
                  <a:lnTo>
                    <a:pt x="779" y="634"/>
                  </a:lnTo>
                  <a:lnTo>
                    <a:pt x="816" y="622"/>
                  </a:lnTo>
                  <a:lnTo>
                    <a:pt x="831" y="613"/>
                  </a:lnTo>
                  <a:lnTo>
                    <a:pt x="842" y="605"/>
                  </a:lnTo>
                  <a:lnTo>
                    <a:pt x="851" y="596"/>
                  </a:lnTo>
                  <a:lnTo>
                    <a:pt x="854" y="584"/>
                  </a:lnTo>
                  <a:lnTo>
                    <a:pt x="854" y="584"/>
                  </a:lnTo>
                  <a:lnTo>
                    <a:pt x="860" y="558"/>
                  </a:lnTo>
                  <a:lnTo>
                    <a:pt x="860" y="529"/>
                  </a:lnTo>
                  <a:lnTo>
                    <a:pt x="857" y="503"/>
                  </a:lnTo>
                  <a:lnTo>
                    <a:pt x="854" y="474"/>
                  </a:lnTo>
                  <a:lnTo>
                    <a:pt x="845" y="446"/>
                  </a:lnTo>
                  <a:lnTo>
                    <a:pt x="839" y="419"/>
                  </a:lnTo>
                  <a:lnTo>
                    <a:pt x="819" y="367"/>
                  </a:lnTo>
                  <a:lnTo>
                    <a:pt x="796" y="321"/>
                  </a:lnTo>
                  <a:lnTo>
                    <a:pt x="776" y="281"/>
                  </a:lnTo>
                  <a:lnTo>
                    <a:pt x="761" y="249"/>
                  </a:lnTo>
                  <a:lnTo>
                    <a:pt x="753" y="226"/>
                  </a:lnTo>
                  <a:lnTo>
                    <a:pt x="753" y="226"/>
                  </a:lnTo>
                  <a:lnTo>
                    <a:pt x="750" y="217"/>
                  </a:lnTo>
                  <a:lnTo>
                    <a:pt x="738" y="197"/>
                  </a:lnTo>
                  <a:lnTo>
                    <a:pt x="727" y="182"/>
                  </a:lnTo>
                  <a:lnTo>
                    <a:pt x="712" y="171"/>
                  </a:lnTo>
                  <a:lnTo>
                    <a:pt x="695" y="162"/>
                  </a:lnTo>
                  <a:lnTo>
                    <a:pt x="675" y="156"/>
                  </a:lnTo>
                  <a:lnTo>
                    <a:pt x="675" y="156"/>
                  </a:lnTo>
                  <a:lnTo>
                    <a:pt x="631" y="147"/>
                  </a:lnTo>
                  <a:lnTo>
                    <a:pt x="593" y="142"/>
                  </a:lnTo>
                  <a:lnTo>
                    <a:pt x="579" y="136"/>
                  </a:lnTo>
                  <a:lnTo>
                    <a:pt x="565" y="127"/>
                  </a:lnTo>
                  <a:lnTo>
                    <a:pt x="550" y="116"/>
                  </a:lnTo>
                  <a:lnTo>
                    <a:pt x="536" y="98"/>
                  </a:lnTo>
                  <a:lnTo>
                    <a:pt x="536" y="98"/>
                  </a:lnTo>
                  <a:lnTo>
                    <a:pt x="536" y="150"/>
                  </a:lnTo>
                  <a:lnTo>
                    <a:pt x="536" y="205"/>
                  </a:lnTo>
                  <a:lnTo>
                    <a:pt x="533" y="272"/>
                  </a:lnTo>
                  <a:lnTo>
                    <a:pt x="527" y="344"/>
                  </a:lnTo>
                  <a:lnTo>
                    <a:pt x="515" y="419"/>
                  </a:lnTo>
                  <a:lnTo>
                    <a:pt x="510" y="454"/>
                  </a:lnTo>
                  <a:lnTo>
                    <a:pt x="501" y="486"/>
                  </a:lnTo>
                  <a:lnTo>
                    <a:pt x="492" y="518"/>
                  </a:lnTo>
                  <a:lnTo>
                    <a:pt x="481" y="544"/>
                  </a:lnTo>
                  <a:lnTo>
                    <a:pt x="481" y="544"/>
                  </a:lnTo>
                  <a:lnTo>
                    <a:pt x="365" y="200"/>
                  </a:lnTo>
                  <a:lnTo>
                    <a:pt x="365" y="200"/>
                  </a:lnTo>
                  <a:lnTo>
                    <a:pt x="356" y="168"/>
                  </a:lnTo>
                  <a:lnTo>
                    <a:pt x="350" y="136"/>
                  </a:lnTo>
                  <a:lnTo>
                    <a:pt x="336" y="69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22" y="6"/>
                  </a:lnTo>
                  <a:lnTo>
                    <a:pt x="304" y="20"/>
                  </a:lnTo>
                  <a:lnTo>
                    <a:pt x="272" y="40"/>
                  </a:lnTo>
                  <a:lnTo>
                    <a:pt x="226" y="63"/>
                  </a:lnTo>
                  <a:lnTo>
                    <a:pt x="226" y="63"/>
                  </a:lnTo>
                  <a:lnTo>
                    <a:pt x="203" y="63"/>
                  </a:lnTo>
                  <a:lnTo>
                    <a:pt x="180" y="63"/>
                  </a:lnTo>
                  <a:lnTo>
                    <a:pt x="151" y="66"/>
                  </a:lnTo>
                  <a:lnTo>
                    <a:pt x="116" y="75"/>
                  </a:lnTo>
                  <a:lnTo>
                    <a:pt x="81" y="87"/>
                  </a:lnTo>
                  <a:lnTo>
                    <a:pt x="44" y="104"/>
                  </a:lnTo>
                  <a:lnTo>
                    <a:pt x="26" y="116"/>
                  </a:lnTo>
                  <a:lnTo>
                    <a:pt x="9" y="130"/>
                  </a:lnTo>
                  <a:lnTo>
                    <a:pt x="9" y="130"/>
                  </a:lnTo>
                  <a:lnTo>
                    <a:pt x="3" y="168"/>
                  </a:lnTo>
                  <a:lnTo>
                    <a:pt x="0" y="214"/>
                  </a:lnTo>
                  <a:lnTo>
                    <a:pt x="0" y="272"/>
                  </a:lnTo>
                  <a:lnTo>
                    <a:pt x="3" y="341"/>
                  </a:lnTo>
                  <a:lnTo>
                    <a:pt x="9" y="382"/>
                  </a:lnTo>
                  <a:lnTo>
                    <a:pt x="15" y="425"/>
                  </a:lnTo>
                  <a:lnTo>
                    <a:pt x="24" y="469"/>
                  </a:lnTo>
                  <a:lnTo>
                    <a:pt x="35" y="515"/>
                  </a:lnTo>
                  <a:lnTo>
                    <a:pt x="52" y="561"/>
                  </a:lnTo>
                  <a:lnTo>
                    <a:pt x="70" y="610"/>
                  </a:lnTo>
                  <a:lnTo>
                    <a:pt x="70" y="610"/>
                  </a:lnTo>
                  <a:lnTo>
                    <a:pt x="84" y="651"/>
                  </a:lnTo>
                  <a:lnTo>
                    <a:pt x="93" y="692"/>
                  </a:lnTo>
                  <a:lnTo>
                    <a:pt x="102" y="735"/>
                  </a:lnTo>
                  <a:lnTo>
                    <a:pt x="105" y="781"/>
                  </a:lnTo>
                  <a:lnTo>
                    <a:pt x="105" y="825"/>
                  </a:lnTo>
                  <a:lnTo>
                    <a:pt x="99" y="868"/>
                  </a:lnTo>
                  <a:lnTo>
                    <a:pt x="90" y="912"/>
                  </a:lnTo>
                  <a:lnTo>
                    <a:pt x="76" y="952"/>
                  </a:lnTo>
                  <a:lnTo>
                    <a:pt x="76" y="952"/>
                  </a:lnTo>
                  <a:lnTo>
                    <a:pt x="61" y="993"/>
                  </a:lnTo>
                  <a:lnTo>
                    <a:pt x="50" y="1030"/>
                  </a:lnTo>
                  <a:lnTo>
                    <a:pt x="38" y="1068"/>
                  </a:lnTo>
                  <a:lnTo>
                    <a:pt x="29" y="1105"/>
                  </a:lnTo>
                  <a:lnTo>
                    <a:pt x="680" y="1105"/>
                  </a:lnTo>
                  <a:lnTo>
                    <a:pt x="680" y="1105"/>
                  </a:lnTo>
                  <a:lnTo>
                    <a:pt x="654" y="1019"/>
                  </a:lnTo>
                  <a:lnTo>
                    <a:pt x="622" y="929"/>
                  </a:lnTo>
                  <a:lnTo>
                    <a:pt x="622" y="929"/>
                  </a:lnTo>
                  <a:lnTo>
                    <a:pt x="608" y="883"/>
                  </a:lnTo>
                  <a:lnTo>
                    <a:pt x="599" y="836"/>
                  </a:lnTo>
                  <a:lnTo>
                    <a:pt x="599" y="813"/>
                  </a:lnTo>
                  <a:lnTo>
                    <a:pt x="599" y="790"/>
                  </a:lnTo>
                  <a:lnTo>
                    <a:pt x="602" y="767"/>
                  </a:lnTo>
                  <a:lnTo>
                    <a:pt x="608" y="744"/>
                  </a:lnTo>
                  <a:lnTo>
                    <a:pt x="608" y="7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74"/>
            <p:cNvSpPr>
              <a:spLocks/>
            </p:cNvSpPr>
            <p:nvPr/>
          </p:nvSpPr>
          <p:spPr bwMode="auto">
            <a:xfrm>
              <a:off x="10720388" y="2909888"/>
              <a:ext cx="758825" cy="973138"/>
            </a:xfrm>
            <a:custGeom>
              <a:avLst/>
              <a:gdLst>
                <a:gd name="T0" fmla="*/ 44 w 478"/>
                <a:gd name="T1" fmla="*/ 0 h 613"/>
                <a:gd name="T2" fmla="*/ 44 w 478"/>
                <a:gd name="T3" fmla="*/ 0 h 613"/>
                <a:gd name="T4" fmla="*/ 15 w 478"/>
                <a:gd name="T5" fmla="*/ 217 h 613"/>
                <a:gd name="T6" fmla="*/ 15 w 478"/>
                <a:gd name="T7" fmla="*/ 217 h 613"/>
                <a:gd name="T8" fmla="*/ 128 w 478"/>
                <a:gd name="T9" fmla="*/ 272 h 613"/>
                <a:gd name="T10" fmla="*/ 128 w 478"/>
                <a:gd name="T11" fmla="*/ 272 h 613"/>
                <a:gd name="T12" fmla="*/ 90 w 478"/>
                <a:gd name="T13" fmla="*/ 333 h 613"/>
                <a:gd name="T14" fmla="*/ 90 w 478"/>
                <a:gd name="T15" fmla="*/ 333 h 613"/>
                <a:gd name="T16" fmla="*/ 290 w 478"/>
                <a:gd name="T17" fmla="*/ 593 h 613"/>
                <a:gd name="T18" fmla="*/ 290 w 478"/>
                <a:gd name="T19" fmla="*/ 593 h 613"/>
                <a:gd name="T20" fmla="*/ 443 w 478"/>
                <a:gd name="T21" fmla="*/ 434 h 613"/>
                <a:gd name="T22" fmla="*/ 443 w 478"/>
                <a:gd name="T23" fmla="*/ 434 h 613"/>
                <a:gd name="T24" fmla="*/ 400 w 478"/>
                <a:gd name="T25" fmla="*/ 318 h 613"/>
                <a:gd name="T26" fmla="*/ 400 w 478"/>
                <a:gd name="T27" fmla="*/ 318 h 613"/>
                <a:gd name="T28" fmla="*/ 463 w 478"/>
                <a:gd name="T29" fmla="*/ 251 h 613"/>
                <a:gd name="T30" fmla="*/ 463 w 478"/>
                <a:gd name="T31" fmla="*/ 251 h 613"/>
                <a:gd name="T32" fmla="*/ 434 w 478"/>
                <a:gd name="T33" fmla="*/ 121 h 613"/>
                <a:gd name="T34" fmla="*/ 446 w 478"/>
                <a:gd name="T35" fmla="*/ 118 h 613"/>
                <a:gd name="T36" fmla="*/ 478 w 478"/>
                <a:gd name="T37" fmla="*/ 254 h 613"/>
                <a:gd name="T38" fmla="*/ 478 w 478"/>
                <a:gd name="T39" fmla="*/ 254 h 613"/>
                <a:gd name="T40" fmla="*/ 414 w 478"/>
                <a:gd name="T41" fmla="*/ 321 h 613"/>
                <a:gd name="T42" fmla="*/ 414 w 478"/>
                <a:gd name="T43" fmla="*/ 321 h 613"/>
                <a:gd name="T44" fmla="*/ 457 w 478"/>
                <a:gd name="T45" fmla="*/ 437 h 613"/>
                <a:gd name="T46" fmla="*/ 290 w 478"/>
                <a:gd name="T47" fmla="*/ 613 h 613"/>
                <a:gd name="T48" fmla="*/ 73 w 478"/>
                <a:gd name="T49" fmla="*/ 333 h 613"/>
                <a:gd name="T50" fmla="*/ 73 w 478"/>
                <a:gd name="T51" fmla="*/ 333 h 613"/>
                <a:gd name="T52" fmla="*/ 107 w 478"/>
                <a:gd name="T53" fmla="*/ 275 h 613"/>
                <a:gd name="T54" fmla="*/ 107 w 478"/>
                <a:gd name="T55" fmla="*/ 275 h 613"/>
                <a:gd name="T56" fmla="*/ 0 w 478"/>
                <a:gd name="T57" fmla="*/ 223 h 613"/>
                <a:gd name="T58" fmla="*/ 29 w 478"/>
                <a:gd name="T59" fmla="*/ 3 h 613"/>
                <a:gd name="T60" fmla="*/ 44 w 478"/>
                <a:gd name="T61" fmla="*/ 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8" h="613">
                  <a:moveTo>
                    <a:pt x="44" y="0"/>
                  </a:moveTo>
                  <a:lnTo>
                    <a:pt x="44" y="0"/>
                  </a:lnTo>
                  <a:lnTo>
                    <a:pt x="15" y="217"/>
                  </a:lnTo>
                  <a:lnTo>
                    <a:pt x="15" y="217"/>
                  </a:lnTo>
                  <a:lnTo>
                    <a:pt x="128" y="272"/>
                  </a:lnTo>
                  <a:lnTo>
                    <a:pt x="128" y="272"/>
                  </a:lnTo>
                  <a:lnTo>
                    <a:pt x="90" y="333"/>
                  </a:lnTo>
                  <a:lnTo>
                    <a:pt x="90" y="333"/>
                  </a:lnTo>
                  <a:lnTo>
                    <a:pt x="290" y="593"/>
                  </a:lnTo>
                  <a:lnTo>
                    <a:pt x="290" y="593"/>
                  </a:lnTo>
                  <a:lnTo>
                    <a:pt x="443" y="434"/>
                  </a:lnTo>
                  <a:lnTo>
                    <a:pt x="443" y="434"/>
                  </a:lnTo>
                  <a:lnTo>
                    <a:pt x="400" y="318"/>
                  </a:lnTo>
                  <a:lnTo>
                    <a:pt x="400" y="318"/>
                  </a:lnTo>
                  <a:lnTo>
                    <a:pt x="463" y="251"/>
                  </a:lnTo>
                  <a:lnTo>
                    <a:pt x="463" y="251"/>
                  </a:lnTo>
                  <a:lnTo>
                    <a:pt x="434" y="121"/>
                  </a:lnTo>
                  <a:lnTo>
                    <a:pt x="446" y="118"/>
                  </a:lnTo>
                  <a:lnTo>
                    <a:pt x="478" y="254"/>
                  </a:lnTo>
                  <a:lnTo>
                    <a:pt x="478" y="254"/>
                  </a:lnTo>
                  <a:lnTo>
                    <a:pt x="414" y="321"/>
                  </a:lnTo>
                  <a:lnTo>
                    <a:pt x="414" y="321"/>
                  </a:lnTo>
                  <a:lnTo>
                    <a:pt x="457" y="437"/>
                  </a:lnTo>
                  <a:lnTo>
                    <a:pt x="290" y="613"/>
                  </a:lnTo>
                  <a:lnTo>
                    <a:pt x="73" y="333"/>
                  </a:lnTo>
                  <a:lnTo>
                    <a:pt x="73" y="333"/>
                  </a:lnTo>
                  <a:lnTo>
                    <a:pt x="107" y="275"/>
                  </a:lnTo>
                  <a:lnTo>
                    <a:pt x="107" y="275"/>
                  </a:lnTo>
                  <a:lnTo>
                    <a:pt x="0" y="223"/>
                  </a:lnTo>
                  <a:lnTo>
                    <a:pt x="29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1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10499725" y="4149725"/>
              <a:ext cx="606425" cy="280988"/>
            </a:xfrm>
            <a:custGeom>
              <a:avLst/>
              <a:gdLst>
                <a:gd name="T0" fmla="*/ 330 w 382"/>
                <a:gd name="T1" fmla="*/ 0 h 177"/>
                <a:gd name="T2" fmla="*/ 382 w 382"/>
                <a:gd name="T3" fmla="*/ 104 h 177"/>
                <a:gd name="T4" fmla="*/ 382 w 382"/>
                <a:gd name="T5" fmla="*/ 104 h 177"/>
                <a:gd name="T6" fmla="*/ 345 w 382"/>
                <a:gd name="T7" fmla="*/ 113 h 177"/>
                <a:gd name="T8" fmla="*/ 255 w 382"/>
                <a:gd name="T9" fmla="*/ 136 h 177"/>
                <a:gd name="T10" fmla="*/ 194 w 382"/>
                <a:gd name="T11" fmla="*/ 148 h 177"/>
                <a:gd name="T12" fmla="*/ 131 w 382"/>
                <a:gd name="T13" fmla="*/ 159 h 177"/>
                <a:gd name="T14" fmla="*/ 67 w 382"/>
                <a:gd name="T15" fmla="*/ 171 h 177"/>
                <a:gd name="T16" fmla="*/ 0 w 382"/>
                <a:gd name="T17" fmla="*/ 177 h 177"/>
                <a:gd name="T18" fmla="*/ 0 w 382"/>
                <a:gd name="T19" fmla="*/ 177 h 177"/>
                <a:gd name="T20" fmla="*/ 15 w 382"/>
                <a:gd name="T21" fmla="*/ 130 h 177"/>
                <a:gd name="T22" fmla="*/ 29 w 382"/>
                <a:gd name="T23" fmla="*/ 93 h 177"/>
                <a:gd name="T24" fmla="*/ 44 w 382"/>
                <a:gd name="T25" fmla="*/ 61 h 177"/>
                <a:gd name="T26" fmla="*/ 330 w 382"/>
                <a:gd name="T2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2" h="177">
                  <a:moveTo>
                    <a:pt x="330" y="0"/>
                  </a:moveTo>
                  <a:lnTo>
                    <a:pt x="382" y="104"/>
                  </a:lnTo>
                  <a:lnTo>
                    <a:pt x="382" y="104"/>
                  </a:lnTo>
                  <a:lnTo>
                    <a:pt x="345" y="113"/>
                  </a:lnTo>
                  <a:lnTo>
                    <a:pt x="255" y="136"/>
                  </a:lnTo>
                  <a:lnTo>
                    <a:pt x="194" y="148"/>
                  </a:lnTo>
                  <a:lnTo>
                    <a:pt x="131" y="159"/>
                  </a:lnTo>
                  <a:lnTo>
                    <a:pt x="67" y="171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15" y="130"/>
                  </a:lnTo>
                  <a:lnTo>
                    <a:pt x="29" y="93"/>
                  </a:lnTo>
                  <a:lnTo>
                    <a:pt x="44" y="61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76"/>
            <p:cNvSpPr>
              <a:spLocks/>
            </p:cNvSpPr>
            <p:nvPr/>
          </p:nvSpPr>
          <p:spPr bwMode="auto">
            <a:xfrm>
              <a:off x="11222038" y="2895600"/>
              <a:ext cx="182563" cy="533400"/>
            </a:xfrm>
            <a:custGeom>
              <a:avLst/>
              <a:gdLst>
                <a:gd name="T0" fmla="*/ 86 w 115"/>
                <a:gd name="T1" fmla="*/ 168 h 336"/>
                <a:gd name="T2" fmla="*/ 86 w 115"/>
                <a:gd name="T3" fmla="*/ 168 h 336"/>
                <a:gd name="T4" fmla="*/ 95 w 115"/>
                <a:gd name="T5" fmla="*/ 214 h 336"/>
                <a:gd name="T6" fmla="*/ 101 w 115"/>
                <a:gd name="T7" fmla="*/ 258 h 336"/>
                <a:gd name="T8" fmla="*/ 107 w 115"/>
                <a:gd name="T9" fmla="*/ 295 h 336"/>
                <a:gd name="T10" fmla="*/ 107 w 115"/>
                <a:gd name="T11" fmla="*/ 295 h 336"/>
                <a:gd name="T12" fmla="*/ 110 w 115"/>
                <a:gd name="T13" fmla="*/ 313 h 336"/>
                <a:gd name="T14" fmla="*/ 115 w 115"/>
                <a:gd name="T15" fmla="*/ 327 h 336"/>
                <a:gd name="T16" fmla="*/ 104 w 115"/>
                <a:gd name="T17" fmla="*/ 336 h 336"/>
                <a:gd name="T18" fmla="*/ 104 w 115"/>
                <a:gd name="T19" fmla="*/ 336 h 336"/>
                <a:gd name="T20" fmla="*/ 101 w 115"/>
                <a:gd name="T21" fmla="*/ 327 h 336"/>
                <a:gd name="T22" fmla="*/ 98 w 115"/>
                <a:gd name="T23" fmla="*/ 315 h 336"/>
                <a:gd name="T24" fmla="*/ 92 w 115"/>
                <a:gd name="T25" fmla="*/ 298 h 336"/>
                <a:gd name="T26" fmla="*/ 89 w 115"/>
                <a:gd name="T27" fmla="*/ 260 h 336"/>
                <a:gd name="T28" fmla="*/ 89 w 115"/>
                <a:gd name="T29" fmla="*/ 260 h 336"/>
                <a:gd name="T30" fmla="*/ 84 w 115"/>
                <a:gd name="T31" fmla="*/ 214 h 336"/>
                <a:gd name="T32" fmla="*/ 75 w 115"/>
                <a:gd name="T33" fmla="*/ 171 h 336"/>
                <a:gd name="T34" fmla="*/ 75 w 115"/>
                <a:gd name="T35" fmla="*/ 171 h 336"/>
                <a:gd name="T36" fmla="*/ 63 w 115"/>
                <a:gd name="T37" fmla="*/ 130 h 336"/>
                <a:gd name="T38" fmla="*/ 46 w 115"/>
                <a:gd name="T39" fmla="*/ 90 h 336"/>
                <a:gd name="T40" fmla="*/ 26 w 115"/>
                <a:gd name="T41" fmla="*/ 49 h 336"/>
                <a:gd name="T42" fmla="*/ 0 w 115"/>
                <a:gd name="T43" fmla="*/ 17 h 336"/>
                <a:gd name="T44" fmla="*/ 0 w 115"/>
                <a:gd name="T45" fmla="*/ 0 h 336"/>
                <a:gd name="T46" fmla="*/ 0 w 115"/>
                <a:gd name="T47" fmla="*/ 0 h 336"/>
                <a:gd name="T48" fmla="*/ 29 w 115"/>
                <a:gd name="T49" fmla="*/ 38 h 336"/>
                <a:gd name="T50" fmla="*/ 52 w 115"/>
                <a:gd name="T51" fmla="*/ 78 h 336"/>
                <a:gd name="T52" fmla="*/ 72 w 115"/>
                <a:gd name="T53" fmla="*/ 124 h 336"/>
                <a:gd name="T54" fmla="*/ 86 w 115"/>
                <a:gd name="T55" fmla="*/ 168 h 336"/>
                <a:gd name="T56" fmla="*/ 86 w 115"/>
                <a:gd name="T57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5" h="336">
                  <a:moveTo>
                    <a:pt x="86" y="168"/>
                  </a:moveTo>
                  <a:lnTo>
                    <a:pt x="86" y="168"/>
                  </a:lnTo>
                  <a:lnTo>
                    <a:pt x="95" y="214"/>
                  </a:lnTo>
                  <a:lnTo>
                    <a:pt x="101" y="258"/>
                  </a:lnTo>
                  <a:lnTo>
                    <a:pt x="107" y="295"/>
                  </a:lnTo>
                  <a:lnTo>
                    <a:pt x="107" y="295"/>
                  </a:lnTo>
                  <a:lnTo>
                    <a:pt x="110" y="313"/>
                  </a:lnTo>
                  <a:lnTo>
                    <a:pt x="115" y="327"/>
                  </a:lnTo>
                  <a:lnTo>
                    <a:pt x="104" y="336"/>
                  </a:lnTo>
                  <a:lnTo>
                    <a:pt x="104" y="336"/>
                  </a:lnTo>
                  <a:lnTo>
                    <a:pt x="101" y="327"/>
                  </a:lnTo>
                  <a:lnTo>
                    <a:pt x="98" y="315"/>
                  </a:lnTo>
                  <a:lnTo>
                    <a:pt x="92" y="298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84" y="214"/>
                  </a:lnTo>
                  <a:lnTo>
                    <a:pt x="75" y="171"/>
                  </a:lnTo>
                  <a:lnTo>
                    <a:pt x="75" y="171"/>
                  </a:lnTo>
                  <a:lnTo>
                    <a:pt x="63" y="130"/>
                  </a:lnTo>
                  <a:lnTo>
                    <a:pt x="46" y="90"/>
                  </a:lnTo>
                  <a:lnTo>
                    <a:pt x="26" y="4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" y="38"/>
                  </a:lnTo>
                  <a:lnTo>
                    <a:pt x="52" y="78"/>
                  </a:lnTo>
                  <a:lnTo>
                    <a:pt x="72" y="124"/>
                  </a:lnTo>
                  <a:lnTo>
                    <a:pt x="86" y="168"/>
                  </a:lnTo>
                  <a:lnTo>
                    <a:pt x="86" y="168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77"/>
            <p:cNvSpPr>
              <a:spLocks/>
            </p:cNvSpPr>
            <p:nvPr/>
          </p:nvSpPr>
          <p:spPr bwMode="auto">
            <a:xfrm>
              <a:off x="9985375" y="3024188"/>
              <a:ext cx="630238" cy="1273175"/>
            </a:xfrm>
            <a:custGeom>
              <a:avLst/>
              <a:gdLst>
                <a:gd name="T0" fmla="*/ 281 w 397"/>
                <a:gd name="T1" fmla="*/ 0 h 802"/>
                <a:gd name="T2" fmla="*/ 281 w 397"/>
                <a:gd name="T3" fmla="*/ 0 h 802"/>
                <a:gd name="T4" fmla="*/ 267 w 397"/>
                <a:gd name="T5" fmla="*/ 20 h 802"/>
                <a:gd name="T6" fmla="*/ 232 w 397"/>
                <a:gd name="T7" fmla="*/ 75 h 802"/>
                <a:gd name="T8" fmla="*/ 212 w 397"/>
                <a:gd name="T9" fmla="*/ 116 h 802"/>
                <a:gd name="T10" fmla="*/ 188 w 397"/>
                <a:gd name="T11" fmla="*/ 162 h 802"/>
                <a:gd name="T12" fmla="*/ 165 w 397"/>
                <a:gd name="T13" fmla="*/ 220 h 802"/>
                <a:gd name="T14" fmla="*/ 142 w 397"/>
                <a:gd name="T15" fmla="*/ 284 h 802"/>
                <a:gd name="T16" fmla="*/ 142 w 397"/>
                <a:gd name="T17" fmla="*/ 284 h 802"/>
                <a:gd name="T18" fmla="*/ 102 w 397"/>
                <a:gd name="T19" fmla="*/ 394 h 802"/>
                <a:gd name="T20" fmla="*/ 76 w 397"/>
                <a:gd name="T21" fmla="*/ 463 h 802"/>
                <a:gd name="T22" fmla="*/ 52 w 397"/>
                <a:gd name="T23" fmla="*/ 535 h 802"/>
                <a:gd name="T24" fmla="*/ 29 w 397"/>
                <a:gd name="T25" fmla="*/ 608 h 802"/>
                <a:gd name="T26" fmla="*/ 12 w 397"/>
                <a:gd name="T27" fmla="*/ 680 h 802"/>
                <a:gd name="T28" fmla="*/ 6 w 397"/>
                <a:gd name="T29" fmla="*/ 715 h 802"/>
                <a:gd name="T30" fmla="*/ 3 w 397"/>
                <a:gd name="T31" fmla="*/ 747 h 802"/>
                <a:gd name="T32" fmla="*/ 0 w 397"/>
                <a:gd name="T33" fmla="*/ 776 h 802"/>
                <a:gd name="T34" fmla="*/ 3 w 397"/>
                <a:gd name="T35" fmla="*/ 802 h 802"/>
                <a:gd name="T36" fmla="*/ 188 w 397"/>
                <a:gd name="T37" fmla="*/ 680 h 802"/>
                <a:gd name="T38" fmla="*/ 188 w 397"/>
                <a:gd name="T39" fmla="*/ 680 h 802"/>
                <a:gd name="T40" fmla="*/ 241 w 397"/>
                <a:gd name="T41" fmla="*/ 564 h 802"/>
                <a:gd name="T42" fmla="*/ 293 w 397"/>
                <a:gd name="T43" fmla="*/ 463 h 802"/>
                <a:gd name="T44" fmla="*/ 322 w 397"/>
                <a:gd name="T45" fmla="*/ 414 h 802"/>
                <a:gd name="T46" fmla="*/ 348 w 397"/>
                <a:gd name="T47" fmla="*/ 368 h 802"/>
                <a:gd name="T48" fmla="*/ 348 w 397"/>
                <a:gd name="T49" fmla="*/ 368 h 802"/>
                <a:gd name="T50" fmla="*/ 371 w 397"/>
                <a:gd name="T51" fmla="*/ 327 h 802"/>
                <a:gd name="T52" fmla="*/ 385 w 397"/>
                <a:gd name="T53" fmla="*/ 287 h 802"/>
                <a:gd name="T54" fmla="*/ 394 w 397"/>
                <a:gd name="T55" fmla="*/ 249 h 802"/>
                <a:gd name="T56" fmla="*/ 397 w 397"/>
                <a:gd name="T57" fmla="*/ 214 h 802"/>
                <a:gd name="T58" fmla="*/ 397 w 397"/>
                <a:gd name="T59" fmla="*/ 182 h 802"/>
                <a:gd name="T60" fmla="*/ 391 w 397"/>
                <a:gd name="T61" fmla="*/ 153 h 802"/>
                <a:gd name="T62" fmla="*/ 382 w 397"/>
                <a:gd name="T63" fmla="*/ 127 h 802"/>
                <a:gd name="T64" fmla="*/ 374 w 397"/>
                <a:gd name="T65" fmla="*/ 107 h 802"/>
                <a:gd name="T66" fmla="*/ 374 w 397"/>
                <a:gd name="T67" fmla="*/ 107 h 802"/>
                <a:gd name="T68" fmla="*/ 345 w 397"/>
                <a:gd name="T69" fmla="*/ 67 h 802"/>
                <a:gd name="T70" fmla="*/ 313 w 397"/>
                <a:gd name="T71" fmla="*/ 35 h 802"/>
                <a:gd name="T72" fmla="*/ 281 w 397"/>
                <a:gd name="T73" fmla="*/ 0 h 802"/>
                <a:gd name="T74" fmla="*/ 281 w 397"/>
                <a:gd name="T75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7" h="802">
                  <a:moveTo>
                    <a:pt x="281" y="0"/>
                  </a:moveTo>
                  <a:lnTo>
                    <a:pt x="281" y="0"/>
                  </a:lnTo>
                  <a:lnTo>
                    <a:pt x="267" y="20"/>
                  </a:lnTo>
                  <a:lnTo>
                    <a:pt x="232" y="75"/>
                  </a:lnTo>
                  <a:lnTo>
                    <a:pt x="212" y="116"/>
                  </a:lnTo>
                  <a:lnTo>
                    <a:pt x="188" y="162"/>
                  </a:lnTo>
                  <a:lnTo>
                    <a:pt x="165" y="220"/>
                  </a:lnTo>
                  <a:lnTo>
                    <a:pt x="142" y="284"/>
                  </a:lnTo>
                  <a:lnTo>
                    <a:pt x="142" y="284"/>
                  </a:lnTo>
                  <a:lnTo>
                    <a:pt x="102" y="394"/>
                  </a:lnTo>
                  <a:lnTo>
                    <a:pt x="76" y="463"/>
                  </a:lnTo>
                  <a:lnTo>
                    <a:pt x="52" y="535"/>
                  </a:lnTo>
                  <a:lnTo>
                    <a:pt x="29" y="608"/>
                  </a:lnTo>
                  <a:lnTo>
                    <a:pt x="12" y="680"/>
                  </a:lnTo>
                  <a:lnTo>
                    <a:pt x="6" y="715"/>
                  </a:lnTo>
                  <a:lnTo>
                    <a:pt x="3" y="747"/>
                  </a:lnTo>
                  <a:lnTo>
                    <a:pt x="0" y="776"/>
                  </a:lnTo>
                  <a:lnTo>
                    <a:pt x="3" y="802"/>
                  </a:lnTo>
                  <a:lnTo>
                    <a:pt x="188" y="680"/>
                  </a:lnTo>
                  <a:lnTo>
                    <a:pt x="188" y="680"/>
                  </a:lnTo>
                  <a:lnTo>
                    <a:pt x="241" y="564"/>
                  </a:lnTo>
                  <a:lnTo>
                    <a:pt x="293" y="463"/>
                  </a:lnTo>
                  <a:lnTo>
                    <a:pt x="322" y="414"/>
                  </a:lnTo>
                  <a:lnTo>
                    <a:pt x="348" y="368"/>
                  </a:lnTo>
                  <a:lnTo>
                    <a:pt x="348" y="368"/>
                  </a:lnTo>
                  <a:lnTo>
                    <a:pt x="371" y="327"/>
                  </a:lnTo>
                  <a:lnTo>
                    <a:pt x="385" y="287"/>
                  </a:lnTo>
                  <a:lnTo>
                    <a:pt x="394" y="249"/>
                  </a:lnTo>
                  <a:lnTo>
                    <a:pt x="397" y="214"/>
                  </a:lnTo>
                  <a:lnTo>
                    <a:pt x="397" y="182"/>
                  </a:lnTo>
                  <a:lnTo>
                    <a:pt x="391" y="153"/>
                  </a:lnTo>
                  <a:lnTo>
                    <a:pt x="382" y="127"/>
                  </a:lnTo>
                  <a:lnTo>
                    <a:pt x="374" y="107"/>
                  </a:lnTo>
                  <a:lnTo>
                    <a:pt x="374" y="107"/>
                  </a:lnTo>
                  <a:lnTo>
                    <a:pt x="345" y="67"/>
                  </a:lnTo>
                  <a:lnTo>
                    <a:pt x="313" y="35"/>
                  </a:lnTo>
                  <a:lnTo>
                    <a:pt x="281" y="0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8"/>
            <p:cNvSpPr>
              <a:spLocks/>
            </p:cNvSpPr>
            <p:nvPr/>
          </p:nvSpPr>
          <p:spPr bwMode="auto">
            <a:xfrm>
              <a:off x="11185525" y="4457700"/>
              <a:ext cx="49213" cy="50800"/>
            </a:xfrm>
            <a:custGeom>
              <a:avLst/>
              <a:gdLst>
                <a:gd name="T0" fmla="*/ 31 w 31"/>
                <a:gd name="T1" fmla="*/ 15 h 32"/>
                <a:gd name="T2" fmla="*/ 31 w 31"/>
                <a:gd name="T3" fmla="*/ 15 h 32"/>
                <a:gd name="T4" fmla="*/ 28 w 31"/>
                <a:gd name="T5" fmla="*/ 20 h 32"/>
                <a:gd name="T6" fmla="*/ 28 w 31"/>
                <a:gd name="T7" fmla="*/ 26 h 32"/>
                <a:gd name="T8" fmla="*/ 23 w 31"/>
                <a:gd name="T9" fmla="*/ 29 h 32"/>
                <a:gd name="T10" fmla="*/ 17 w 31"/>
                <a:gd name="T11" fmla="*/ 32 h 32"/>
                <a:gd name="T12" fmla="*/ 17 w 31"/>
                <a:gd name="T13" fmla="*/ 32 h 32"/>
                <a:gd name="T14" fmla="*/ 11 w 31"/>
                <a:gd name="T15" fmla="*/ 32 h 32"/>
                <a:gd name="T16" fmla="*/ 5 w 31"/>
                <a:gd name="T17" fmla="*/ 29 h 32"/>
                <a:gd name="T18" fmla="*/ 2 w 31"/>
                <a:gd name="T19" fmla="*/ 23 h 32"/>
                <a:gd name="T20" fmla="*/ 0 w 31"/>
                <a:gd name="T21" fmla="*/ 17 h 32"/>
                <a:gd name="T22" fmla="*/ 0 w 31"/>
                <a:gd name="T23" fmla="*/ 17 h 32"/>
                <a:gd name="T24" fmla="*/ 2 w 31"/>
                <a:gd name="T25" fmla="*/ 12 h 32"/>
                <a:gd name="T26" fmla="*/ 5 w 31"/>
                <a:gd name="T27" fmla="*/ 6 h 32"/>
                <a:gd name="T28" fmla="*/ 8 w 31"/>
                <a:gd name="T29" fmla="*/ 3 h 32"/>
                <a:gd name="T30" fmla="*/ 14 w 31"/>
                <a:gd name="T31" fmla="*/ 0 h 32"/>
                <a:gd name="T32" fmla="*/ 14 w 31"/>
                <a:gd name="T33" fmla="*/ 0 h 32"/>
                <a:gd name="T34" fmla="*/ 20 w 31"/>
                <a:gd name="T35" fmla="*/ 3 h 32"/>
                <a:gd name="T36" fmla="*/ 26 w 31"/>
                <a:gd name="T37" fmla="*/ 3 h 32"/>
                <a:gd name="T38" fmla="*/ 28 w 31"/>
                <a:gd name="T39" fmla="*/ 9 h 32"/>
                <a:gd name="T40" fmla="*/ 31 w 31"/>
                <a:gd name="T41" fmla="*/ 15 h 32"/>
                <a:gd name="T42" fmla="*/ 31 w 31"/>
                <a:gd name="T43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32">
                  <a:moveTo>
                    <a:pt x="31" y="15"/>
                  </a:moveTo>
                  <a:lnTo>
                    <a:pt x="31" y="15"/>
                  </a:lnTo>
                  <a:lnTo>
                    <a:pt x="28" y="20"/>
                  </a:lnTo>
                  <a:lnTo>
                    <a:pt x="28" y="26"/>
                  </a:lnTo>
                  <a:lnTo>
                    <a:pt x="23" y="29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1" y="32"/>
                  </a:lnTo>
                  <a:lnTo>
                    <a:pt x="5" y="29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28" y="9"/>
                  </a:lnTo>
                  <a:lnTo>
                    <a:pt x="31" y="15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99A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79"/>
            <p:cNvSpPr>
              <a:spLocks/>
            </p:cNvSpPr>
            <p:nvPr/>
          </p:nvSpPr>
          <p:spPr bwMode="auto">
            <a:xfrm>
              <a:off x="11226800" y="3424238"/>
              <a:ext cx="917575" cy="882650"/>
            </a:xfrm>
            <a:custGeom>
              <a:avLst/>
              <a:gdLst>
                <a:gd name="T0" fmla="*/ 578 w 578"/>
                <a:gd name="T1" fmla="*/ 26 h 556"/>
                <a:gd name="T2" fmla="*/ 222 w 578"/>
                <a:gd name="T3" fmla="*/ 0 h 556"/>
                <a:gd name="T4" fmla="*/ 0 w 578"/>
                <a:gd name="T5" fmla="*/ 535 h 556"/>
                <a:gd name="T6" fmla="*/ 358 w 578"/>
                <a:gd name="T7" fmla="*/ 556 h 556"/>
                <a:gd name="T8" fmla="*/ 578 w 578"/>
                <a:gd name="T9" fmla="*/ 2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8" h="556">
                  <a:moveTo>
                    <a:pt x="578" y="26"/>
                  </a:moveTo>
                  <a:lnTo>
                    <a:pt x="222" y="0"/>
                  </a:lnTo>
                  <a:lnTo>
                    <a:pt x="0" y="535"/>
                  </a:lnTo>
                  <a:lnTo>
                    <a:pt x="358" y="556"/>
                  </a:lnTo>
                  <a:lnTo>
                    <a:pt x="578" y="26"/>
                  </a:ln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80"/>
            <p:cNvSpPr>
              <a:spLocks/>
            </p:cNvSpPr>
            <p:nvPr/>
          </p:nvSpPr>
          <p:spPr bwMode="auto">
            <a:xfrm>
              <a:off x="11001375" y="3865563"/>
              <a:ext cx="569913" cy="298450"/>
            </a:xfrm>
            <a:custGeom>
              <a:avLst/>
              <a:gdLst>
                <a:gd name="T0" fmla="*/ 6 w 359"/>
                <a:gd name="T1" fmla="*/ 113 h 188"/>
                <a:gd name="T2" fmla="*/ 66 w 359"/>
                <a:gd name="T3" fmla="*/ 101 h 188"/>
                <a:gd name="T4" fmla="*/ 87 w 359"/>
                <a:gd name="T5" fmla="*/ 95 h 188"/>
                <a:gd name="T6" fmla="*/ 176 w 359"/>
                <a:gd name="T7" fmla="*/ 20 h 188"/>
                <a:gd name="T8" fmla="*/ 335 w 359"/>
                <a:gd name="T9" fmla="*/ 17 h 188"/>
                <a:gd name="T10" fmla="*/ 335 w 359"/>
                <a:gd name="T11" fmla="*/ 20 h 188"/>
                <a:gd name="T12" fmla="*/ 330 w 359"/>
                <a:gd name="T13" fmla="*/ 29 h 188"/>
                <a:gd name="T14" fmla="*/ 318 w 359"/>
                <a:gd name="T15" fmla="*/ 32 h 188"/>
                <a:gd name="T16" fmla="*/ 263 w 359"/>
                <a:gd name="T17" fmla="*/ 23 h 188"/>
                <a:gd name="T18" fmla="*/ 197 w 359"/>
                <a:gd name="T19" fmla="*/ 43 h 188"/>
                <a:gd name="T20" fmla="*/ 275 w 359"/>
                <a:gd name="T21" fmla="*/ 49 h 188"/>
                <a:gd name="T22" fmla="*/ 359 w 359"/>
                <a:gd name="T23" fmla="*/ 72 h 188"/>
                <a:gd name="T24" fmla="*/ 359 w 359"/>
                <a:gd name="T25" fmla="*/ 75 h 188"/>
                <a:gd name="T26" fmla="*/ 356 w 359"/>
                <a:gd name="T27" fmla="*/ 84 h 188"/>
                <a:gd name="T28" fmla="*/ 344 w 359"/>
                <a:gd name="T29" fmla="*/ 89 h 188"/>
                <a:gd name="T30" fmla="*/ 335 w 359"/>
                <a:gd name="T31" fmla="*/ 89 h 188"/>
                <a:gd name="T32" fmla="*/ 341 w 359"/>
                <a:gd name="T33" fmla="*/ 98 h 188"/>
                <a:gd name="T34" fmla="*/ 338 w 359"/>
                <a:gd name="T35" fmla="*/ 104 h 188"/>
                <a:gd name="T36" fmla="*/ 324 w 359"/>
                <a:gd name="T37" fmla="*/ 107 h 188"/>
                <a:gd name="T38" fmla="*/ 223 w 359"/>
                <a:gd name="T39" fmla="*/ 118 h 188"/>
                <a:gd name="T40" fmla="*/ 312 w 359"/>
                <a:gd name="T41" fmla="*/ 118 h 188"/>
                <a:gd name="T42" fmla="*/ 312 w 359"/>
                <a:gd name="T43" fmla="*/ 121 h 188"/>
                <a:gd name="T44" fmla="*/ 307 w 359"/>
                <a:gd name="T45" fmla="*/ 133 h 188"/>
                <a:gd name="T46" fmla="*/ 292 w 359"/>
                <a:gd name="T47" fmla="*/ 136 h 188"/>
                <a:gd name="T48" fmla="*/ 208 w 359"/>
                <a:gd name="T49" fmla="*/ 144 h 188"/>
                <a:gd name="T50" fmla="*/ 179 w 359"/>
                <a:gd name="T51" fmla="*/ 153 h 188"/>
                <a:gd name="T52" fmla="*/ 133 w 359"/>
                <a:gd name="T53" fmla="*/ 170 h 188"/>
                <a:gd name="T54" fmla="*/ 101 w 359"/>
                <a:gd name="T55" fmla="*/ 176 h 188"/>
                <a:gd name="T56" fmla="*/ 8 w 359"/>
                <a:gd name="T57" fmla="*/ 188 h 188"/>
                <a:gd name="T58" fmla="*/ 6 w 359"/>
                <a:gd name="T59" fmla="*/ 182 h 188"/>
                <a:gd name="T60" fmla="*/ 0 w 359"/>
                <a:gd name="T61" fmla="*/ 142 h 188"/>
                <a:gd name="T62" fmla="*/ 6 w 359"/>
                <a:gd name="T63" fmla="*/ 11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9" h="188">
                  <a:moveTo>
                    <a:pt x="6" y="113"/>
                  </a:moveTo>
                  <a:lnTo>
                    <a:pt x="6" y="113"/>
                  </a:lnTo>
                  <a:lnTo>
                    <a:pt x="40" y="107"/>
                  </a:lnTo>
                  <a:lnTo>
                    <a:pt x="66" y="101"/>
                  </a:lnTo>
                  <a:lnTo>
                    <a:pt x="78" y="98"/>
                  </a:lnTo>
                  <a:lnTo>
                    <a:pt x="87" y="95"/>
                  </a:lnTo>
                  <a:lnTo>
                    <a:pt x="87" y="95"/>
                  </a:lnTo>
                  <a:lnTo>
                    <a:pt x="176" y="20"/>
                  </a:lnTo>
                  <a:lnTo>
                    <a:pt x="257" y="0"/>
                  </a:lnTo>
                  <a:lnTo>
                    <a:pt x="335" y="17"/>
                  </a:lnTo>
                  <a:lnTo>
                    <a:pt x="335" y="17"/>
                  </a:lnTo>
                  <a:lnTo>
                    <a:pt x="335" y="20"/>
                  </a:lnTo>
                  <a:lnTo>
                    <a:pt x="333" y="26"/>
                  </a:lnTo>
                  <a:lnTo>
                    <a:pt x="330" y="29"/>
                  </a:lnTo>
                  <a:lnTo>
                    <a:pt x="324" y="32"/>
                  </a:lnTo>
                  <a:lnTo>
                    <a:pt x="318" y="32"/>
                  </a:lnTo>
                  <a:lnTo>
                    <a:pt x="309" y="32"/>
                  </a:lnTo>
                  <a:lnTo>
                    <a:pt x="263" y="23"/>
                  </a:lnTo>
                  <a:lnTo>
                    <a:pt x="197" y="43"/>
                  </a:lnTo>
                  <a:lnTo>
                    <a:pt x="197" y="43"/>
                  </a:lnTo>
                  <a:lnTo>
                    <a:pt x="275" y="49"/>
                  </a:lnTo>
                  <a:lnTo>
                    <a:pt x="275" y="49"/>
                  </a:lnTo>
                  <a:lnTo>
                    <a:pt x="321" y="60"/>
                  </a:lnTo>
                  <a:lnTo>
                    <a:pt x="359" y="72"/>
                  </a:lnTo>
                  <a:lnTo>
                    <a:pt x="359" y="72"/>
                  </a:lnTo>
                  <a:lnTo>
                    <a:pt x="359" y="75"/>
                  </a:lnTo>
                  <a:lnTo>
                    <a:pt x="359" y="81"/>
                  </a:lnTo>
                  <a:lnTo>
                    <a:pt x="356" y="84"/>
                  </a:lnTo>
                  <a:lnTo>
                    <a:pt x="353" y="87"/>
                  </a:lnTo>
                  <a:lnTo>
                    <a:pt x="344" y="89"/>
                  </a:lnTo>
                  <a:lnTo>
                    <a:pt x="335" y="89"/>
                  </a:lnTo>
                  <a:lnTo>
                    <a:pt x="335" y="89"/>
                  </a:lnTo>
                  <a:lnTo>
                    <a:pt x="338" y="92"/>
                  </a:lnTo>
                  <a:lnTo>
                    <a:pt x="341" y="98"/>
                  </a:lnTo>
                  <a:lnTo>
                    <a:pt x="338" y="101"/>
                  </a:lnTo>
                  <a:lnTo>
                    <a:pt x="338" y="104"/>
                  </a:lnTo>
                  <a:lnTo>
                    <a:pt x="333" y="107"/>
                  </a:lnTo>
                  <a:lnTo>
                    <a:pt x="324" y="107"/>
                  </a:lnTo>
                  <a:lnTo>
                    <a:pt x="278" y="107"/>
                  </a:lnTo>
                  <a:lnTo>
                    <a:pt x="223" y="118"/>
                  </a:lnTo>
                  <a:lnTo>
                    <a:pt x="278" y="118"/>
                  </a:lnTo>
                  <a:lnTo>
                    <a:pt x="312" y="118"/>
                  </a:lnTo>
                  <a:lnTo>
                    <a:pt x="312" y="118"/>
                  </a:lnTo>
                  <a:lnTo>
                    <a:pt x="312" y="121"/>
                  </a:lnTo>
                  <a:lnTo>
                    <a:pt x="309" y="127"/>
                  </a:lnTo>
                  <a:lnTo>
                    <a:pt x="307" y="133"/>
                  </a:lnTo>
                  <a:lnTo>
                    <a:pt x="292" y="136"/>
                  </a:lnTo>
                  <a:lnTo>
                    <a:pt x="292" y="136"/>
                  </a:lnTo>
                  <a:lnTo>
                    <a:pt x="252" y="139"/>
                  </a:lnTo>
                  <a:lnTo>
                    <a:pt x="208" y="144"/>
                  </a:lnTo>
                  <a:lnTo>
                    <a:pt x="208" y="144"/>
                  </a:lnTo>
                  <a:lnTo>
                    <a:pt x="179" y="153"/>
                  </a:lnTo>
                  <a:lnTo>
                    <a:pt x="133" y="170"/>
                  </a:lnTo>
                  <a:lnTo>
                    <a:pt x="133" y="170"/>
                  </a:lnTo>
                  <a:lnTo>
                    <a:pt x="116" y="173"/>
                  </a:lnTo>
                  <a:lnTo>
                    <a:pt x="101" y="176"/>
                  </a:lnTo>
                  <a:lnTo>
                    <a:pt x="87" y="176"/>
                  </a:lnTo>
                  <a:lnTo>
                    <a:pt x="8" y="188"/>
                  </a:lnTo>
                  <a:lnTo>
                    <a:pt x="8" y="188"/>
                  </a:lnTo>
                  <a:lnTo>
                    <a:pt x="6" y="182"/>
                  </a:lnTo>
                  <a:lnTo>
                    <a:pt x="3" y="168"/>
                  </a:lnTo>
                  <a:lnTo>
                    <a:pt x="0" y="142"/>
                  </a:lnTo>
                  <a:lnTo>
                    <a:pt x="3" y="127"/>
                  </a:lnTo>
                  <a:lnTo>
                    <a:pt x="6" y="113"/>
                  </a:lnTo>
                  <a:lnTo>
                    <a:pt x="6" y="113"/>
                  </a:lnTo>
                  <a:close/>
                </a:path>
              </a:pathLst>
            </a:custGeom>
            <a:solidFill>
              <a:srgbClr val="C57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81"/>
            <p:cNvSpPr>
              <a:spLocks/>
            </p:cNvSpPr>
            <p:nvPr/>
          </p:nvSpPr>
          <p:spPr bwMode="auto">
            <a:xfrm>
              <a:off x="11704638" y="3346450"/>
              <a:ext cx="339725" cy="141288"/>
            </a:xfrm>
            <a:custGeom>
              <a:avLst/>
              <a:gdLst>
                <a:gd name="T0" fmla="*/ 0 w 214"/>
                <a:gd name="T1" fmla="*/ 75 h 89"/>
                <a:gd name="T2" fmla="*/ 2 w 214"/>
                <a:gd name="T3" fmla="*/ 78 h 89"/>
                <a:gd name="T4" fmla="*/ 190 w 214"/>
                <a:gd name="T5" fmla="*/ 89 h 89"/>
                <a:gd name="T6" fmla="*/ 193 w 214"/>
                <a:gd name="T7" fmla="*/ 89 h 89"/>
                <a:gd name="T8" fmla="*/ 193 w 214"/>
                <a:gd name="T9" fmla="*/ 86 h 89"/>
                <a:gd name="T10" fmla="*/ 211 w 214"/>
                <a:gd name="T11" fmla="*/ 55 h 89"/>
                <a:gd name="T12" fmla="*/ 214 w 214"/>
                <a:gd name="T13" fmla="*/ 52 h 89"/>
                <a:gd name="T14" fmla="*/ 208 w 214"/>
                <a:gd name="T15" fmla="*/ 52 h 89"/>
                <a:gd name="T16" fmla="*/ 156 w 214"/>
                <a:gd name="T17" fmla="*/ 46 h 89"/>
                <a:gd name="T18" fmla="*/ 156 w 214"/>
                <a:gd name="T19" fmla="*/ 46 h 89"/>
                <a:gd name="T20" fmla="*/ 153 w 214"/>
                <a:gd name="T21" fmla="*/ 40 h 89"/>
                <a:gd name="T22" fmla="*/ 147 w 214"/>
                <a:gd name="T23" fmla="*/ 20 h 89"/>
                <a:gd name="T24" fmla="*/ 147 w 214"/>
                <a:gd name="T25" fmla="*/ 20 h 89"/>
                <a:gd name="T26" fmla="*/ 147 w 214"/>
                <a:gd name="T27" fmla="*/ 14 h 89"/>
                <a:gd name="T28" fmla="*/ 144 w 214"/>
                <a:gd name="T29" fmla="*/ 8 h 89"/>
                <a:gd name="T30" fmla="*/ 138 w 214"/>
                <a:gd name="T31" fmla="*/ 5 h 89"/>
                <a:gd name="T32" fmla="*/ 133 w 214"/>
                <a:gd name="T33" fmla="*/ 3 h 89"/>
                <a:gd name="T34" fmla="*/ 133 w 214"/>
                <a:gd name="T35" fmla="*/ 3 h 89"/>
                <a:gd name="T36" fmla="*/ 124 w 214"/>
                <a:gd name="T37" fmla="*/ 0 h 89"/>
                <a:gd name="T38" fmla="*/ 115 w 214"/>
                <a:gd name="T39" fmla="*/ 3 h 89"/>
                <a:gd name="T40" fmla="*/ 107 w 214"/>
                <a:gd name="T41" fmla="*/ 5 h 89"/>
                <a:gd name="T42" fmla="*/ 98 w 214"/>
                <a:gd name="T43" fmla="*/ 14 h 89"/>
                <a:gd name="T44" fmla="*/ 89 w 214"/>
                <a:gd name="T45" fmla="*/ 20 h 89"/>
                <a:gd name="T46" fmla="*/ 89 w 214"/>
                <a:gd name="T47" fmla="*/ 20 h 89"/>
                <a:gd name="T48" fmla="*/ 78 w 214"/>
                <a:gd name="T49" fmla="*/ 34 h 89"/>
                <a:gd name="T50" fmla="*/ 69 w 214"/>
                <a:gd name="T51" fmla="*/ 37 h 89"/>
                <a:gd name="T52" fmla="*/ 69 w 214"/>
                <a:gd name="T53" fmla="*/ 37 h 89"/>
                <a:gd name="T54" fmla="*/ 17 w 214"/>
                <a:gd name="T55" fmla="*/ 40 h 89"/>
                <a:gd name="T56" fmla="*/ 14 w 214"/>
                <a:gd name="T57" fmla="*/ 40 h 89"/>
                <a:gd name="T58" fmla="*/ 14 w 214"/>
                <a:gd name="T59" fmla="*/ 40 h 89"/>
                <a:gd name="T60" fmla="*/ 0 w 214"/>
                <a:gd name="T61" fmla="*/ 72 h 89"/>
                <a:gd name="T62" fmla="*/ 0 w 214"/>
                <a:gd name="T63" fmla="*/ 7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4" h="89">
                  <a:moveTo>
                    <a:pt x="0" y="75"/>
                  </a:moveTo>
                  <a:lnTo>
                    <a:pt x="2" y="78"/>
                  </a:lnTo>
                  <a:lnTo>
                    <a:pt x="190" y="89"/>
                  </a:lnTo>
                  <a:lnTo>
                    <a:pt x="193" y="89"/>
                  </a:lnTo>
                  <a:lnTo>
                    <a:pt x="193" y="86"/>
                  </a:lnTo>
                  <a:lnTo>
                    <a:pt x="211" y="55"/>
                  </a:lnTo>
                  <a:lnTo>
                    <a:pt x="214" y="52"/>
                  </a:lnTo>
                  <a:lnTo>
                    <a:pt x="208" y="52"/>
                  </a:lnTo>
                  <a:lnTo>
                    <a:pt x="156" y="46"/>
                  </a:lnTo>
                  <a:lnTo>
                    <a:pt x="156" y="46"/>
                  </a:lnTo>
                  <a:lnTo>
                    <a:pt x="153" y="40"/>
                  </a:lnTo>
                  <a:lnTo>
                    <a:pt x="147" y="20"/>
                  </a:lnTo>
                  <a:lnTo>
                    <a:pt x="147" y="20"/>
                  </a:lnTo>
                  <a:lnTo>
                    <a:pt x="147" y="14"/>
                  </a:lnTo>
                  <a:lnTo>
                    <a:pt x="144" y="8"/>
                  </a:lnTo>
                  <a:lnTo>
                    <a:pt x="138" y="5"/>
                  </a:lnTo>
                  <a:lnTo>
                    <a:pt x="133" y="3"/>
                  </a:lnTo>
                  <a:lnTo>
                    <a:pt x="133" y="3"/>
                  </a:lnTo>
                  <a:lnTo>
                    <a:pt x="124" y="0"/>
                  </a:lnTo>
                  <a:lnTo>
                    <a:pt x="115" y="3"/>
                  </a:lnTo>
                  <a:lnTo>
                    <a:pt x="107" y="5"/>
                  </a:lnTo>
                  <a:lnTo>
                    <a:pt x="98" y="14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78" y="34"/>
                  </a:lnTo>
                  <a:lnTo>
                    <a:pt x="69" y="37"/>
                  </a:lnTo>
                  <a:lnTo>
                    <a:pt x="69" y="37"/>
                  </a:lnTo>
                  <a:lnTo>
                    <a:pt x="17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0" y="7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CFCF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82"/>
            <p:cNvSpPr>
              <a:spLocks noEditPoints="1"/>
            </p:cNvSpPr>
            <p:nvPr/>
          </p:nvSpPr>
          <p:spPr bwMode="auto">
            <a:xfrm>
              <a:off x="11855450" y="3395663"/>
              <a:ext cx="26988" cy="33338"/>
            </a:xfrm>
            <a:custGeom>
              <a:avLst/>
              <a:gdLst>
                <a:gd name="T0" fmla="*/ 14 w 17"/>
                <a:gd name="T1" fmla="*/ 9 h 21"/>
                <a:gd name="T2" fmla="*/ 14 w 17"/>
                <a:gd name="T3" fmla="*/ 9 h 21"/>
                <a:gd name="T4" fmla="*/ 14 w 17"/>
                <a:gd name="T5" fmla="*/ 12 h 21"/>
                <a:gd name="T6" fmla="*/ 9 w 17"/>
                <a:gd name="T7" fmla="*/ 15 h 21"/>
                <a:gd name="T8" fmla="*/ 9 w 17"/>
                <a:gd name="T9" fmla="*/ 15 h 21"/>
                <a:gd name="T10" fmla="*/ 6 w 17"/>
                <a:gd name="T11" fmla="*/ 15 h 21"/>
                <a:gd name="T12" fmla="*/ 6 w 17"/>
                <a:gd name="T13" fmla="*/ 9 h 21"/>
                <a:gd name="T14" fmla="*/ 6 w 17"/>
                <a:gd name="T15" fmla="*/ 9 h 21"/>
                <a:gd name="T16" fmla="*/ 6 w 17"/>
                <a:gd name="T17" fmla="*/ 6 h 21"/>
                <a:gd name="T18" fmla="*/ 9 w 17"/>
                <a:gd name="T19" fmla="*/ 3 h 21"/>
                <a:gd name="T20" fmla="*/ 9 w 17"/>
                <a:gd name="T21" fmla="*/ 3 h 21"/>
                <a:gd name="T22" fmla="*/ 12 w 17"/>
                <a:gd name="T23" fmla="*/ 6 h 21"/>
                <a:gd name="T24" fmla="*/ 14 w 17"/>
                <a:gd name="T25" fmla="*/ 9 h 21"/>
                <a:gd name="T26" fmla="*/ 14 w 17"/>
                <a:gd name="T27" fmla="*/ 9 h 21"/>
                <a:gd name="T28" fmla="*/ 9 w 17"/>
                <a:gd name="T29" fmla="*/ 0 h 21"/>
                <a:gd name="T30" fmla="*/ 9 w 17"/>
                <a:gd name="T31" fmla="*/ 0 h 21"/>
                <a:gd name="T32" fmla="*/ 3 w 17"/>
                <a:gd name="T33" fmla="*/ 3 h 21"/>
                <a:gd name="T34" fmla="*/ 0 w 17"/>
                <a:gd name="T35" fmla="*/ 12 h 21"/>
                <a:gd name="T36" fmla="*/ 0 w 17"/>
                <a:gd name="T37" fmla="*/ 12 h 21"/>
                <a:gd name="T38" fmla="*/ 3 w 17"/>
                <a:gd name="T39" fmla="*/ 18 h 21"/>
                <a:gd name="T40" fmla="*/ 12 w 17"/>
                <a:gd name="T41" fmla="*/ 21 h 21"/>
                <a:gd name="T42" fmla="*/ 12 w 17"/>
                <a:gd name="T43" fmla="*/ 21 h 21"/>
                <a:gd name="T44" fmla="*/ 17 w 17"/>
                <a:gd name="T45" fmla="*/ 15 h 21"/>
                <a:gd name="T46" fmla="*/ 17 w 17"/>
                <a:gd name="T47" fmla="*/ 9 h 21"/>
                <a:gd name="T48" fmla="*/ 17 w 17"/>
                <a:gd name="T49" fmla="*/ 9 h 21"/>
                <a:gd name="T50" fmla="*/ 14 w 17"/>
                <a:gd name="T51" fmla="*/ 3 h 21"/>
                <a:gd name="T52" fmla="*/ 9 w 17"/>
                <a:gd name="T53" fmla="*/ 0 h 21"/>
                <a:gd name="T54" fmla="*/ 9 w 17"/>
                <a:gd name="T5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" h="21">
                  <a:moveTo>
                    <a:pt x="14" y="9"/>
                  </a:moveTo>
                  <a:lnTo>
                    <a:pt x="14" y="9"/>
                  </a:lnTo>
                  <a:lnTo>
                    <a:pt x="14" y="12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6" y="15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6"/>
                  </a:lnTo>
                  <a:lnTo>
                    <a:pt x="9" y="3"/>
                  </a:lnTo>
                  <a:lnTo>
                    <a:pt x="9" y="3"/>
                  </a:lnTo>
                  <a:lnTo>
                    <a:pt x="12" y="6"/>
                  </a:lnTo>
                  <a:lnTo>
                    <a:pt x="14" y="9"/>
                  </a:lnTo>
                  <a:lnTo>
                    <a:pt x="14" y="9"/>
                  </a:lnTo>
                  <a:close/>
                  <a:moveTo>
                    <a:pt x="9" y="0"/>
                  </a:moveTo>
                  <a:lnTo>
                    <a:pt x="9" y="0"/>
                  </a:lnTo>
                  <a:lnTo>
                    <a:pt x="3" y="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18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7" y="15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4" y="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83"/>
            <p:cNvSpPr>
              <a:spLocks noEditPoints="1"/>
            </p:cNvSpPr>
            <p:nvPr/>
          </p:nvSpPr>
          <p:spPr bwMode="auto">
            <a:xfrm>
              <a:off x="11855450" y="3395663"/>
              <a:ext cx="26988" cy="33338"/>
            </a:xfrm>
            <a:custGeom>
              <a:avLst/>
              <a:gdLst>
                <a:gd name="T0" fmla="*/ 14 w 17"/>
                <a:gd name="T1" fmla="*/ 9 h 21"/>
                <a:gd name="T2" fmla="*/ 14 w 17"/>
                <a:gd name="T3" fmla="*/ 9 h 21"/>
                <a:gd name="T4" fmla="*/ 14 w 17"/>
                <a:gd name="T5" fmla="*/ 12 h 21"/>
                <a:gd name="T6" fmla="*/ 9 w 17"/>
                <a:gd name="T7" fmla="*/ 15 h 21"/>
                <a:gd name="T8" fmla="*/ 9 w 17"/>
                <a:gd name="T9" fmla="*/ 15 h 21"/>
                <a:gd name="T10" fmla="*/ 6 w 17"/>
                <a:gd name="T11" fmla="*/ 15 h 21"/>
                <a:gd name="T12" fmla="*/ 6 w 17"/>
                <a:gd name="T13" fmla="*/ 9 h 21"/>
                <a:gd name="T14" fmla="*/ 6 w 17"/>
                <a:gd name="T15" fmla="*/ 9 h 21"/>
                <a:gd name="T16" fmla="*/ 6 w 17"/>
                <a:gd name="T17" fmla="*/ 6 h 21"/>
                <a:gd name="T18" fmla="*/ 9 w 17"/>
                <a:gd name="T19" fmla="*/ 3 h 21"/>
                <a:gd name="T20" fmla="*/ 9 w 17"/>
                <a:gd name="T21" fmla="*/ 3 h 21"/>
                <a:gd name="T22" fmla="*/ 12 w 17"/>
                <a:gd name="T23" fmla="*/ 6 h 21"/>
                <a:gd name="T24" fmla="*/ 14 w 17"/>
                <a:gd name="T25" fmla="*/ 9 h 21"/>
                <a:gd name="T26" fmla="*/ 14 w 17"/>
                <a:gd name="T27" fmla="*/ 9 h 21"/>
                <a:gd name="T28" fmla="*/ 9 w 17"/>
                <a:gd name="T29" fmla="*/ 0 h 21"/>
                <a:gd name="T30" fmla="*/ 9 w 17"/>
                <a:gd name="T31" fmla="*/ 0 h 21"/>
                <a:gd name="T32" fmla="*/ 3 w 17"/>
                <a:gd name="T33" fmla="*/ 3 h 21"/>
                <a:gd name="T34" fmla="*/ 0 w 17"/>
                <a:gd name="T35" fmla="*/ 12 h 21"/>
                <a:gd name="T36" fmla="*/ 0 w 17"/>
                <a:gd name="T37" fmla="*/ 12 h 21"/>
                <a:gd name="T38" fmla="*/ 3 w 17"/>
                <a:gd name="T39" fmla="*/ 18 h 21"/>
                <a:gd name="T40" fmla="*/ 12 w 17"/>
                <a:gd name="T41" fmla="*/ 21 h 21"/>
                <a:gd name="T42" fmla="*/ 12 w 17"/>
                <a:gd name="T43" fmla="*/ 21 h 21"/>
                <a:gd name="T44" fmla="*/ 17 w 17"/>
                <a:gd name="T45" fmla="*/ 15 h 21"/>
                <a:gd name="T46" fmla="*/ 17 w 17"/>
                <a:gd name="T47" fmla="*/ 9 h 21"/>
                <a:gd name="T48" fmla="*/ 17 w 17"/>
                <a:gd name="T49" fmla="*/ 9 h 21"/>
                <a:gd name="T50" fmla="*/ 14 w 17"/>
                <a:gd name="T51" fmla="*/ 3 h 21"/>
                <a:gd name="T52" fmla="*/ 9 w 17"/>
                <a:gd name="T53" fmla="*/ 0 h 21"/>
                <a:gd name="T54" fmla="*/ 9 w 17"/>
                <a:gd name="T5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" h="21">
                  <a:moveTo>
                    <a:pt x="14" y="9"/>
                  </a:moveTo>
                  <a:lnTo>
                    <a:pt x="14" y="9"/>
                  </a:lnTo>
                  <a:lnTo>
                    <a:pt x="14" y="12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6" y="15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6"/>
                  </a:lnTo>
                  <a:lnTo>
                    <a:pt x="9" y="3"/>
                  </a:lnTo>
                  <a:lnTo>
                    <a:pt x="9" y="3"/>
                  </a:lnTo>
                  <a:lnTo>
                    <a:pt x="12" y="6"/>
                  </a:lnTo>
                  <a:lnTo>
                    <a:pt x="14" y="9"/>
                  </a:lnTo>
                  <a:lnTo>
                    <a:pt x="14" y="9"/>
                  </a:lnTo>
                  <a:close/>
                  <a:moveTo>
                    <a:pt x="9" y="0"/>
                  </a:moveTo>
                  <a:lnTo>
                    <a:pt x="9" y="0"/>
                  </a:lnTo>
                  <a:lnTo>
                    <a:pt x="3" y="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18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7" y="15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4" y="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FCF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84"/>
            <p:cNvSpPr>
              <a:spLocks/>
            </p:cNvSpPr>
            <p:nvPr/>
          </p:nvSpPr>
          <p:spPr bwMode="auto">
            <a:xfrm>
              <a:off x="11314113" y="3322638"/>
              <a:ext cx="146050" cy="206375"/>
            </a:xfrm>
            <a:custGeom>
              <a:avLst/>
              <a:gdLst>
                <a:gd name="T0" fmla="*/ 2 w 92"/>
                <a:gd name="T1" fmla="*/ 70 h 130"/>
                <a:gd name="T2" fmla="*/ 2 w 92"/>
                <a:gd name="T3" fmla="*/ 70 h 130"/>
                <a:gd name="T4" fmla="*/ 2 w 92"/>
                <a:gd name="T5" fmla="*/ 84 h 130"/>
                <a:gd name="T6" fmla="*/ 8 w 92"/>
                <a:gd name="T7" fmla="*/ 96 h 130"/>
                <a:gd name="T8" fmla="*/ 14 w 92"/>
                <a:gd name="T9" fmla="*/ 107 h 130"/>
                <a:gd name="T10" fmla="*/ 20 w 92"/>
                <a:gd name="T11" fmla="*/ 116 h 130"/>
                <a:gd name="T12" fmla="*/ 28 w 92"/>
                <a:gd name="T13" fmla="*/ 122 h 130"/>
                <a:gd name="T14" fmla="*/ 37 w 92"/>
                <a:gd name="T15" fmla="*/ 128 h 130"/>
                <a:gd name="T16" fmla="*/ 46 w 92"/>
                <a:gd name="T17" fmla="*/ 130 h 130"/>
                <a:gd name="T18" fmla="*/ 55 w 92"/>
                <a:gd name="T19" fmla="*/ 130 h 130"/>
                <a:gd name="T20" fmla="*/ 55 w 92"/>
                <a:gd name="T21" fmla="*/ 130 h 130"/>
                <a:gd name="T22" fmla="*/ 63 w 92"/>
                <a:gd name="T23" fmla="*/ 128 h 130"/>
                <a:gd name="T24" fmla="*/ 72 w 92"/>
                <a:gd name="T25" fmla="*/ 125 h 130"/>
                <a:gd name="T26" fmla="*/ 78 w 92"/>
                <a:gd name="T27" fmla="*/ 116 h 130"/>
                <a:gd name="T28" fmla="*/ 83 w 92"/>
                <a:gd name="T29" fmla="*/ 107 h 130"/>
                <a:gd name="T30" fmla="*/ 89 w 92"/>
                <a:gd name="T31" fmla="*/ 99 h 130"/>
                <a:gd name="T32" fmla="*/ 92 w 92"/>
                <a:gd name="T33" fmla="*/ 84 h 130"/>
                <a:gd name="T34" fmla="*/ 92 w 92"/>
                <a:gd name="T35" fmla="*/ 73 h 130"/>
                <a:gd name="T36" fmla="*/ 92 w 92"/>
                <a:gd name="T37" fmla="*/ 58 h 130"/>
                <a:gd name="T38" fmla="*/ 92 w 92"/>
                <a:gd name="T39" fmla="*/ 58 h 130"/>
                <a:gd name="T40" fmla="*/ 89 w 92"/>
                <a:gd name="T41" fmla="*/ 46 h 130"/>
                <a:gd name="T42" fmla="*/ 86 w 92"/>
                <a:gd name="T43" fmla="*/ 35 h 130"/>
                <a:gd name="T44" fmla="*/ 81 w 92"/>
                <a:gd name="T45" fmla="*/ 23 h 130"/>
                <a:gd name="T46" fmla="*/ 72 w 92"/>
                <a:gd name="T47" fmla="*/ 15 h 130"/>
                <a:gd name="T48" fmla="*/ 66 w 92"/>
                <a:gd name="T49" fmla="*/ 6 h 130"/>
                <a:gd name="T50" fmla="*/ 57 w 92"/>
                <a:gd name="T51" fmla="*/ 3 h 130"/>
                <a:gd name="T52" fmla="*/ 49 w 92"/>
                <a:gd name="T53" fmla="*/ 0 h 130"/>
                <a:gd name="T54" fmla="*/ 37 w 92"/>
                <a:gd name="T55" fmla="*/ 0 h 130"/>
                <a:gd name="T56" fmla="*/ 37 w 92"/>
                <a:gd name="T57" fmla="*/ 0 h 130"/>
                <a:gd name="T58" fmla="*/ 28 w 92"/>
                <a:gd name="T59" fmla="*/ 0 h 130"/>
                <a:gd name="T60" fmla="*/ 23 w 92"/>
                <a:gd name="T61" fmla="*/ 6 h 130"/>
                <a:gd name="T62" fmla="*/ 14 w 92"/>
                <a:gd name="T63" fmla="*/ 15 h 130"/>
                <a:gd name="T64" fmla="*/ 8 w 92"/>
                <a:gd name="T65" fmla="*/ 23 h 130"/>
                <a:gd name="T66" fmla="*/ 5 w 92"/>
                <a:gd name="T67" fmla="*/ 32 h 130"/>
                <a:gd name="T68" fmla="*/ 2 w 92"/>
                <a:gd name="T69" fmla="*/ 44 h 130"/>
                <a:gd name="T70" fmla="*/ 0 w 92"/>
                <a:gd name="T71" fmla="*/ 58 h 130"/>
                <a:gd name="T72" fmla="*/ 2 w 92"/>
                <a:gd name="T73" fmla="*/ 70 h 130"/>
                <a:gd name="T74" fmla="*/ 2 w 92"/>
                <a:gd name="T75" fmla="*/ 7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130">
                  <a:moveTo>
                    <a:pt x="2" y="70"/>
                  </a:moveTo>
                  <a:lnTo>
                    <a:pt x="2" y="70"/>
                  </a:lnTo>
                  <a:lnTo>
                    <a:pt x="2" y="84"/>
                  </a:lnTo>
                  <a:lnTo>
                    <a:pt x="8" y="96"/>
                  </a:lnTo>
                  <a:lnTo>
                    <a:pt x="14" y="107"/>
                  </a:lnTo>
                  <a:lnTo>
                    <a:pt x="20" y="116"/>
                  </a:lnTo>
                  <a:lnTo>
                    <a:pt x="28" y="122"/>
                  </a:lnTo>
                  <a:lnTo>
                    <a:pt x="37" y="128"/>
                  </a:lnTo>
                  <a:lnTo>
                    <a:pt x="46" y="130"/>
                  </a:lnTo>
                  <a:lnTo>
                    <a:pt x="55" y="130"/>
                  </a:lnTo>
                  <a:lnTo>
                    <a:pt x="55" y="130"/>
                  </a:lnTo>
                  <a:lnTo>
                    <a:pt x="63" y="128"/>
                  </a:lnTo>
                  <a:lnTo>
                    <a:pt x="72" y="125"/>
                  </a:lnTo>
                  <a:lnTo>
                    <a:pt x="78" y="116"/>
                  </a:lnTo>
                  <a:lnTo>
                    <a:pt x="83" y="107"/>
                  </a:lnTo>
                  <a:lnTo>
                    <a:pt x="89" y="99"/>
                  </a:lnTo>
                  <a:lnTo>
                    <a:pt x="92" y="84"/>
                  </a:lnTo>
                  <a:lnTo>
                    <a:pt x="92" y="73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89" y="46"/>
                  </a:lnTo>
                  <a:lnTo>
                    <a:pt x="86" y="35"/>
                  </a:lnTo>
                  <a:lnTo>
                    <a:pt x="81" y="23"/>
                  </a:lnTo>
                  <a:lnTo>
                    <a:pt x="72" y="15"/>
                  </a:lnTo>
                  <a:lnTo>
                    <a:pt x="66" y="6"/>
                  </a:lnTo>
                  <a:lnTo>
                    <a:pt x="57" y="3"/>
                  </a:lnTo>
                  <a:lnTo>
                    <a:pt x="49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8" y="0"/>
                  </a:lnTo>
                  <a:lnTo>
                    <a:pt x="23" y="6"/>
                  </a:lnTo>
                  <a:lnTo>
                    <a:pt x="14" y="15"/>
                  </a:lnTo>
                  <a:lnTo>
                    <a:pt x="8" y="23"/>
                  </a:lnTo>
                  <a:lnTo>
                    <a:pt x="5" y="32"/>
                  </a:lnTo>
                  <a:lnTo>
                    <a:pt x="2" y="44"/>
                  </a:lnTo>
                  <a:lnTo>
                    <a:pt x="0" y="58"/>
                  </a:lnTo>
                  <a:lnTo>
                    <a:pt x="2" y="70"/>
                  </a:lnTo>
                  <a:lnTo>
                    <a:pt x="2" y="7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85"/>
            <p:cNvSpPr>
              <a:spLocks/>
            </p:cNvSpPr>
            <p:nvPr/>
          </p:nvSpPr>
          <p:spPr bwMode="auto">
            <a:xfrm>
              <a:off x="11358563" y="3341688"/>
              <a:ext cx="79375" cy="165100"/>
            </a:xfrm>
            <a:custGeom>
              <a:avLst/>
              <a:gdLst>
                <a:gd name="T0" fmla="*/ 0 w 50"/>
                <a:gd name="T1" fmla="*/ 55 h 104"/>
                <a:gd name="T2" fmla="*/ 0 w 50"/>
                <a:gd name="T3" fmla="*/ 55 h 104"/>
                <a:gd name="T4" fmla="*/ 6 w 50"/>
                <a:gd name="T5" fmla="*/ 75 h 104"/>
                <a:gd name="T6" fmla="*/ 12 w 50"/>
                <a:gd name="T7" fmla="*/ 89 h 104"/>
                <a:gd name="T8" fmla="*/ 21 w 50"/>
                <a:gd name="T9" fmla="*/ 101 h 104"/>
                <a:gd name="T10" fmla="*/ 27 w 50"/>
                <a:gd name="T11" fmla="*/ 104 h 104"/>
                <a:gd name="T12" fmla="*/ 32 w 50"/>
                <a:gd name="T13" fmla="*/ 104 h 104"/>
                <a:gd name="T14" fmla="*/ 32 w 50"/>
                <a:gd name="T15" fmla="*/ 104 h 104"/>
                <a:gd name="T16" fmla="*/ 35 w 50"/>
                <a:gd name="T17" fmla="*/ 101 h 104"/>
                <a:gd name="T18" fmla="*/ 41 w 50"/>
                <a:gd name="T19" fmla="*/ 98 h 104"/>
                <a:gd name="T20" fmla="*/ 47 w 50"/>
                <a:gd name="T21" fmla="*/ 87 h 104"/>
                <a:gd name="T22" fmla="*/ 50 w 50"/>
                <a:gd name="T23" fmla="*/ 69 h 104"/>
                <a:gd name="T24" fmla="*/ 50 w 50"/>
                <a:gd name="T25" fmla="*/ 49 h 104"/>
                <a:gd name="T26" fmla="*/ 50 w 50"/>
                <a:gd name="T27" fmla="*/ 49 h 104"/>
                <a:gd name="T28" fmla="*/ 44 w 50"/>
                <a:gd name="T29" fmla="*/ 29 h 104"/>
                <a:gd name="T30" fmla="*/ 38 w 50"/>
                <a:gd name="T31" fmla="*/ 14 h 104"/>
                <a:gd name="T32" fmla="*/ 29 w 50"/>
                <a:gd name="T33" fmla="*/ 3 h 104"/>
                <a:gd name="T34" fmla="*/ 24 w 50"/>
                <a:gd name="T35" fmla="*/ 3 h 104"/>
                <a:gd name="T36" fmla="*/ 18 w 50"/>
                <a:gd name="T37" fmla="*/ 0 h 104"/>
                <a:gd name="T38" fmla="*/ 18 w 50"/>
                <a:gd name="T39" fmla="*/ 0 h 104"/>
                <a:gd name="T40" fmla="*/ 15 w 50"/>
                <a:gd name="T41" fmla="*/ 3 h 104"/>
                <a:gd name="T42" fmla="*/ 9 w 50"/>
                <a:gd name="T43" fmla="*/ 6 h 104"/>
                <a:gd name="T44" fmla="*/ 3 w 50"/>
                <a:gd name="T45" fmla="*/ 17 h 104"/>
                <a:gd name="T46" fmla="*/ 0 w 50"/>
                <a:gd name="T47" fmla="*/ 34 h 104"/>
                <a:gd name="T48" fmla="*/ 0 w 50"/>
                <a:gd name="T49" fmla="*/ 55 h 104"/>
                <a:gd name="T50" fmla="*/ 0 w 50"/>
                <a:gd name="T51" fmla="*/ 5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04">
                  <a:moveTo>
                    <a:pt x="0" y="55"/>
                  </a:moveTo>
                  <a:lnTo>
                    <a:pt x="0" y="55"/>
                  </a:lnTo>
                  <a:lnTo>
                    <a:pt x="6" y="75"/>
                  </a:lnTo>
                  <a:lnTo>
                    <a:pt x="12" y="89"/>
                  </a:lnTo>
                  <a:lnTo>
                    <a:pt x="21" y="101"/>
                  </a:lnTo>
                  <a:lnTo>
                    <a:pt x="27" y="104"/>
                  </a:lnTo>
                  <a:lnTo>
                    <a:pt x="32" y="104"/>
                  </a:lnTo>
                  <a:lnTo>
                    <a:pt x="32" y="104"/>
                  </a:lnTo>
                  <a:lnTo>
                    <a:pt x="35" y="101"/>
                  </a:lnTo>
                  <a:lnTo>
                    <a:pt x="41" y="98"/>
                  </a:lnTo>
                  <a:lnTo>
                    <a:pt x="47" y="87"/>
                  </a:lnTo>
                  <a:lnTo>
                    <a:pt x="50" y="69"/>
                  </a:lnTo>
                  <a:lnTo>
                    <a:pt x="50" y="49"/>
                  </a:lnTo>
                  <a:lnTo>
                    <a:pt x="50" y="49"/>
                  </a:lnTo>
                  <a:lnTo>
                    <a:pt x="44" y="29"/>
                  </a:lnTo>
                  <a:lnTo>
                    <a:pt x="38" y="14"/>
                  </a:lnTo>
                  <a:lnTo>
                    <a:pt x="29" y="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6"/>
                  </a:lnTo>
                  <a:lnTo>
                    <a:pt x="3" y="17"/>
                  </a:lnTo>
                  <a:lnTo>
                    <a:pt x="0" y="34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86"/>
            <p:cNvSpPr>
              <a:spLocks/>
            </p:cNvSpPr>
            <p:nvPr/>
          </p:nvSpPr>
          <p:spPr bwMode="auto">
            <a:xfrm>
              <a:off x="10533063" y="3001963"/>
              <a:ext cx="123825" cy="477838"/>
            </a:xfrm>
            <a:custGeom>
              <a:avLst/>
              <a:gdLst>
                <a:gd name="T0" fmla="*/ 0 w 78"/>
                <a:gd name="T1" fmla="*/ 0 h 301"/>
                <a:gd name="T2" fmla="*/ 0 w 78"/>
                <a:gd name="T3" fmla="*/ 0 h 301"/>
                <a:gd name="T4" fmla="*/ 20 w 78"/>
                <a:gd name="T5" fmla="*/ 26 h 301"/>
                <a:gd name="T6" fmla="*/ 37 w 78"/>
                <a:gd name="T7" fmla="*/ 55 h 301"/>
                <a:gd name="T8" fmla="*/ 58 w 78"/>
                <a:gd name="T9" fmla="*/ 92 h 301"/>
                <a:gd name="T10" fmla="*/ 63 w 78"/>
                <a:gd name="T11" fmla="*/ 115 h 301"/>
                <a:gd name="T12" fmla="*/ 69 w 78"/>
                <a:gd name="T13" fmla="*/ 138 h 301"/>
                <a:gd name="T14" fmla="*/ 75 w 78"/>
                <a:gd name="T15" fmla="*/ 162 h 301"/>
                <a:gd name="T16" fmla="*/ 78 w 78"/>
                <a:gd name="T17" fmla="*/ 188 h 301"/>
                <a:gd name="T18" fmla="*/ 75 w 78"/>
                <a:gd name="T19" fmla="*/ 217 h 301"/>
                <a:gd name="T20" fmla="*/ 69 w 78"/>
                <a:gd name="T21" fmla="*/ 243 h 301"/>
                <a:gd name="T22" fmla="*/ 60 w 78"/>
                <a:gd name="T23" fmla="*/ 272 h 301"/>
                <a:gd name="T24" fmla="*/ 49 w 78"/>
                <a:gd name="T25" fmla="*/ 301 h 301"/>
                <a:gd name="T26" fmla="*/ 49 w 78"/>
                <a:gd name="T27" fmla="*/ 301 h 301"/>
                <a:gd name="T28" fmla="*/ 52 w 78"/>
                <a:gd name="T29" fmla="*/ 272 h 301"/>
                <a:gd name="T30" fmla="*/ 55 w 78"/>
                <a:gd name="T31" fmla="*/ 243 h 301"/>
                <a:gd name="T32" fmla="*/ 58 w 78"/>
                <a:gd name="T33" fmla="*/ 202 h 301"/>
                <a:gd name="T34" fmla="*/ 55 w 78"/>
                <a:gd name="T35" fmla="*/ 156 h 301"/>
                <a:gd name="T36" fmla="*/ 46 w 78"/>
                <a:gd name="T37" fmla="*/ 104 h 301"/>
                <a:gd name="T38" fmla="*/ 37 w 78"/>
                <a:gd name="T39" fmla="*/ 78 h 301"/>
                <a:gd name="T40" fmla="*/ 29 w 78"/>
                <a:gd name="T41" fmla="*/ 52 h 301"/>
                <a:gd name="T42" fmla="*/ 14 w 78"/>
                <a:gd name="T43" fmla="*/ 26 h 301"/>
                <a:gd name="T44" fmla="*/ 0 w 78"/>
                <a:gd name="T45" fmla="*/ 0 h 301"/>
                <a:gd name="T46" fmla="*/ 0 w 78"/>
                <a:gd name="T4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" h="301">
                  <a:moveTo>
                    <a:pt x="0" y="0"/>
                  </a:moveTo>
                  <a:lnTo>
                    <a:pt x="0" y="0"/>
                  </a:lnTo>
                  <a:lnTo>
                    <a:pt x="20" y="26"/>
                  </a:lnTo>
                  <a:lnTo>
                    <a:pt x="37" y="55"/>
                  </a:lnTo>
                  <a:lnTo>
                    <a:pt x="58" y="92"/>
                  </a:lnTo>
                  <a:lnTo>
                    <a:pt x="63" y="115"/>
                  </a:lnTo>
                  <a:lnTo>
                    <a:pt x="69" y="138"/>
                  </a:lnTo>
                  <a:lnTo>
                    <a:pt x="75" y="162"/>
                  </a:lnTo>
                  <a:lnTo>
                    <a:pt x="78" y="188"/>
                  </a:lnTo>
                  <a:lnTo>
                    <a:pt x="75" y="217"/>
                  </a:lnTo>
                  <a:lnTo>
                    <a:pt x="69" y="243"/>
                  </a:lnTo>
                  <a:lnTo>
                    <a:pt x="60" y="272"/>
                  </a:lnTo>
                  <a:lnTo>
                    <a:pt x="49" y="301"/>
                  </a:lnTo>
                  <a:lnTo>
                    <a:pt x="49" y="301"/>
                  </a:lnTo>
                  <a:lnTo>
                    <a:pt x="52" y="272"/>
                  </a:lnTo>
                  <a:lnTo>
                    <a:pt x="55" y="243"/>
                  </a:lnTo>
                  <a:lnTo>
                    <a:pt x="58" y="202"/>
                  </a:lnTo>
                  <a:lnTo>
                    <a:pt x="55" y="156"/>
                  </a:lnTo>
                  <a:lnTo>
                    <a:pt x="46" y="104"/>
                  </a:lnTo>
                  <a:lnTo>
                    <a:pt x="37" y="78"/>
                  </a:lnTo>
                  <a:lnTo>
                    <a:pt x="29" y="52"/>
                  </a:lnTo>
                  <a:lnTo>
                    <a:pt x="14" y="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E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87"/>
            <p:cNvSpPr>
              <a:spLocks/>
            </p:cNvSpPr>
            <p:nvPr/>
          </p:nvSpPr>
          <p:spPr bwMode="auto">
            <a:xfrm>
              <a:off x="9990138" y="3916363"/>
              <a:ext cx="1120775" cy="422275"/>
            </a:xfrm>
            <a:custGeom>
              <a:avLst/>
              <a:gdLst>
                <a:gd name="T0" fmla="*/ 0 w 706"/>
                <a:gd name="T1" fmla="*/ 240 h 266"/>
                <a:gd name="T2" fmla="*/ 0 w 706"/>
                <a:gd name="T3" fmla="*/ 240 h 266"/>
                <a:gd name="T4" fmla="*/ 0 w 706"/>
                <a:gd name="T5" fmla="*/ 234 h 266"/>
                <a:gd name="T6" fmla="*/ 6 w 706"/>
                <a:gd name="T7" fmla="*/ 214 h 266"/>
                <a:gd name="T8" fmla="*/ 18 w 706"/>
                <a:gd name="T9" fmla="*/ 185 h 266"/>
                <a:gd name="T10" fmla="*/ 29 w 706"/>
                <a:gd name="T11" fmla="*/ 167 h 266"/>
                <a:gd name="T12" fmla="*/ 41 w 706"/>
                <a:gd name="T13" fmla="*/ 153 h 266"/>
                <a:gd name="T14" fmla="*/ 55 w 706"/>
                <a:gd name="T15" fmla="*/ 136 h 266"/>
                <a:gd name="T16" fmla="*/ 73 w 706"/>
                <a:gd name="T17" fmla="*/ 121 h 266"/>
                <a:gd name="T18" fmla="*/ 93 w 706"/>
                <a:gd name="T19" fmla="*/ 104 h 266"/>
                <a:gd name="T20" fmla="*/ 116 w 706"/>
                <a:gd name="T21" fmla="*/ 92 h 266"/>
                <a:gd name="T22" fmla="*/ 145 w 706"/>
                <a:gd name="T23" fmla="*/ 81 h 266"/>
                <a:gd name="T24" fmla="*/ 177 w 706"/>
                <a:gd name="T25" fmla="*/ 72 h 266"/>
                <a:gd name="T26" fmla="*/ 211 w 706"/>
                <a:gd name="T27" fmla="*/ 69 h 266"/>
                <a:gd name="T28" fmla="*/ 252 w 706"/>
                <a:gd name="T29" fmla="*/ 66 h 266"/>
                <a:gd name="T30" fmla="*/ 252 w 706"/>
                <a:gd name="T31" fmla="*/ 66 h 266"/>
                <a:gd name="T32" fmla="*/ 336 w 706"/>
                <a:gd name="T33" fmla="*/ 66 h 266"/>
                <a:gd name="T34" fmla="*/ 414 w 706"/>
                <a:gd name="T35" fmla="*/ 60 h 266"/>
                <a:gd name="T36" fmla="*/ 483 w 706"/>
                <a:gd name="T37" fmla="*/ 49 h 266"/>
                <a:gd name="T38" fmla="*/ 544 w 706"/>
                <a:gd name="T39" fmla="*/ 34 h 266"/>
                <a:gd name="T40" fmla="*/ 593 w 706"/>
                <a:gd name="T41" fmla="*/ 23 h 266"/>
                <a:gd name="T42" fmla="*/ 631 w 706"/>
                <a:gd name="T43" fmla="*/ 11 h 266"/>
                <a:gd name="T44" fmla="*/ 663 w 706"/>
                <a:gd name="T45" fmla="*/ 0 h 266"/>
                <a:gd name="T46" fmla="*/ 663 w 706"/>
                <a:gd name="T47" fmla="*/ 0 h 266"/>
                <a:gd name="T48" fmla="*/ 660 w 706"/>
                <a:gd name="T49" fmla="*/ 20 h 266"/>
                <a:gd name="T50" fmla="*/ 663 w 706"/>
                <a:gd name="T51" fmla="*/ 40 h 266"/>
                <a:gd name="T52" fmla="*/ 663 w 706"/>
                <a:gd name="T53" fmla="*/ 69 h 266"/>
                <a:gd name="T54" fmla="*/ 669 w 706"/>
                <a:gd name="T55" fmla="*/ 101 h 266"/>
                <a:gd name="T56" fmla="*/ 677 w 706"/>
                <a:gd name="T57" fmla="*/ 136 h 266"/>
                <a:gd name="T58" fmla="*/ 689 w 706"/>
                <a:gd name="T59" fmla="*/ 170 h 266"/>
                <a:gd name="T60" fmla="*/ 706 w 706"/>
                <a:gd name="T61" fmla="*/ 205 h 266"/>
                <a:gd name="T62" fmla="*/ 706 w 706"/>
                <a:gd name="T63" fmla="*/ 205 h 266"/>
                <a:gd name="T64" fmla="*/ 489 w 706"/>
                <a:gd name="T65" fmla="*/ 225 h 266"/>
                <a:gd name="T66" fmla="*/ 313 w 706"/>
                <a:gd name="T67" fmla="*/ 243 h 266"/>
                <a:gd name="T68" fmla="*/ 238 w 706"/>
                <a:gd name="T69" fmla="*/ 251 h 266"/>
                <a:gd name="T70" fmla="*/ 180 w 706"/>
                <a:gd name="T71" fmla="*/ 260 h 266"/>
                <a:gd name="T72" fmla="*/ 180 w 706"/>
                <a:gd name="T73" fmla="*/ 260 h 266"/>
                <a:gd name="T74" fmla="*/ 139 w 706"/>
                <a:gd name="T75" fmla="*/ 266 h 266"/>
                <a:gd name="T76" fmla="*/ 102 w 706"/>
                <a:gd name="T77" fmla="*/ 266 h 266"/>
                <a:gd name="T78" fmla="*/ 73 w 706"/>
                <a:gd name="T79" fmla="*/ 263 h 266"/>
                <a:gd name="T80" fmla="*/ 47 w 706"/>
                <a:gd name="T81" fmla="*/ 257 h 266"/>
                <a:gd name="T82" fmla="*/ 26 w 706"/>
                <a:gd name="T83" fmla="*/ 251 h 266"/>
                <a:gd name="T84" fmla="*/ 12 w 706"/>
                <a:gd name="T85" fmla="*/ 248 h 266"/>
                <a:gd name="T86" fmla="*/ 0 w 706"/>
                <a:gd name="T87" fmla="*/ 240 h 266"/>
                <a:gd name="T88" fmla="*/ 0 w 706"/>
                <a:gd name="T89" fmla="*/ 24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6" h="266">
                  <a:moveTo>
                    <a:pt x="0" y="240"/>
                  </a:moveTo>
                  <a:lnTo>
                    <a:pt x="0" y="240"/>
                  </a:lnTo>
                  <a:lnTo>
                    <a:pt x="0" y="234"/>
                  </a:lnTo>
                  <a:lnTo>
                    <a:pt x="6" y="214"/>
                  </a:lnTo>
                  <a:lnTo>
                    <a:pt x="18" y="185"/>
                  </a:lnTo>
                  <a:lnTo>
                    <a:pt x="29" y="167"/>
                  </a:lnTo>
                  <a:lnTo>
                    <a:pt x="41" y="153"/>
                  </a:lnTo>
                  <a:lnTo>
                    <a:pt x="55" y="136"/>
                  </a:lnTo>
                  <a:lnTo>
                    <a:pt x="73" y="121"/>
                  </a:lnTo>
                  <a:lnTo>
                    <a:pt x="93" y="104"/>
                  </a:lnTo>
                  <a:lnTo>
                    <a:pt x="116" y="92"/>
                  </a:lnTo>
                  <a:lnTo>
                    <a:pt x="145" y="81"/>
                  </a:lnTo>
                  <a:lnTo>
                    <a:pt x="177" y="72"/>
                  </a:lnTo>
                  <a:lnTo>
                    <a:pt x="211" y="69"/>
                  </a:lnTo>
                  <a:lnTo>
                    <a:pt x="252" y="66"/>
                  </a:lnTo>
                  <a:lnTo>
                    <a:pt x="252" y="66"/>
                  </a:lnTo>
                  <a:lnTo>
                    <a:pt x="336" y="66"/>
                  </a:lnTo>
                  <a:lnTo>
                    <a:pt x="414" y="60"/>
                  </a:lnTo>
                  <a:lnTo>
                    <a:pt x="483" y="49"/>
                  </a:lnTo>
                  <a:lnTo>
                    <a:pt x="544" y="34"/>
                  </a:lnTo>
                  <a:lnTo>
                    <a:pt x="593" y="23"/>
                  </a:lnTo>
                  <a:lnTo>
                    <a:pt x="631" y="11"/>
                  </a:lnTo>
                  <a:lnTo>
                    <a:pt x="663" y="0"/>
                  </a:lnTo>
                  <a:lnTo>
                    <a:pt x="663" y="0"/>
                  </a:lnTo>
                  <a:lnTo>
                    <a:pt x="660" y="20"/>
                  </a:lnTo>
                  <a:lnTo>
                    <a:pt x="663" y="40"/>
                  </a:lnTo>
                  <a:lnTo>
                    <a:pt x="663" y="69"/>
                  </a:lnTo>
                  <a:lnTo>
                    <a:pt x="669" y="101"/>
                  </a:lnTo>
                  <a:lnTo>
                    <a:pt x="677" y="136"/>
                  </a:lnTo>
                  <a:lnTo>
                    <a:pt x="689" y="170"/>
                  </a:lnTo>
                  <a:lnTo>
                    <a:pt x="706" y="205"/>
                  </a:lnTo>
                  <a:lnTo>
                    <a:pt x="706" y="205"/>
                  </a:lnTo>
                  <a:lnTo>
                    <a:pt x="489" y="225"/>
                  </a:lnTo>
                  <a:lnTo>
                    <a:pt x="313" y="243"/>
                  </a:lnTo>
                  <a:lnTo>
                    <a:pt x="238" y="251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39" y="266"/>
                  </a:lnTo>
                  <a:lnTo>
                    <a:pt x="102" y="266"/>
                  </a:lnTo>
                  <a:lnTo>
                    <a:pt x="73" y="263"/>
                  </a:lnTo>
                  <a:lnTo>
                    <a:pt x="47" y="257"/>
                  </a:lnTo>
                  <a:lnTo>
                    <a:pt x="26" y="251"/>
                  </a:lnTo>
                  <a:lnTo>
                    <a:pt x="12" y="248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88"/>
            <p:cNvSpPr>
              <a:spLocks/>
            </p:cNvSpPr>
            <p:nvPr/>
          </p:nvSpPr>
          <p:spPr bwMode="auto">
            <a:xfrm>
              <a:off x="9990138" y="3916363"/>
              <a:ext cx="1120775" cy="422275"/>
            </a:xfrm>
            <a:custGeom>
              <a:avLst/>
              <a:gdLst>
                <a:gd name="T0" fmla="*/ 0 w 706"/>
                <a:gd name="T1" fmla="*/ 240 h 266"/>
                <a:gd name="T2" fmla="*/ 0 w 706"/>
                <a:gd name="T3" fmla="*/ 240 h 266"/>
                <a:gd name="T4" fmla="*/ 0 w 706"/>
                <a:gd name="T5" fmla="*/ 234 h 266"/>
                <a:gd name="T6" fmla="*/ 6 w 706"/>
                <a:gd name="T7" fmla="*/ 214 h 266"/>
                <a:gd name="T8" fmla="*/ 18 w 706"/>
                <a:gd name="T9" fmla="*/ 185 h 266"/>
                <a:gd name="T10" fmla="*/ 29 w 706"/>
                <a:gd name="T11" fmla="*/ 167 h 266"/>
                <a:gd name="T12" fmla="*/ 41 w 706"/>
                <a:gd name="T13" fmla="*/ 153 h 266"/>
                <a:gd name="T14" fmla="*/ 55 w 706"/>
                <a:gd name="T15" fmla="*/ 136 h 266"/>
                <a:gd name="T16" fmla="*/ 73 w 706"/>
                <a:gd name="T17" fmla="*/ 121 h 266"/>
                <a:gd name="T18" fmla="*/ 93 w 706"/>
                <a:gd name="T19" fmla="*/ 104 h 266"/>
                <a:gd name="T20" fmla="*/ 116 w 706"/>
                <a:gd name="T21" fmla="*/ 92 h 266"/>
                <a:gd name="T22" fmla="*/ 145 w 706"/>
                <a:gd name="T23" fmla="*/ 81 h 266"/>
                <a:gd name="T24" fmla="*/ 177 w 706"/>
                <a:gd name="T25" fmla="*/ 72 h 266"/>
                <a:gd name="T26" fmla="*/ 211 w 706"/>
                <a:gd name="T27" fmla="*/ 69 h 266"/>
                <a:gd name="T28" fmla="*/ 252 w 706"/>
                <a:gd name="T29" fmla="*/ 66 h 266"/>
                <a:gd name="T30" fmla="*/ 252 w 706"/>
                <a:gd name="T31" fmla="*/ 66 h 266"/>
                <a:gd name="T32" fmla="*/ 336 w 706"/>
                <a:gd name="T33" fmla="*/ 66 h 266"/>
                <a:gd name="T34" fmla="*/ 414 w 706"/>
                <a:gd name="T35" fmla="*/ 60 h 266"/>
                <a:gd name="T36" fmla="*/ 483 w 706"/>
                <a:gd name="T37" fmla="*/ 49 h 266"/>
                <a:gd name="T38" fmla="*/ 544 w 706"/>
                <a:gd name="T39" fmla="*/ 34 h 266"/>
                <a:gd name="T40" fmla="*/ 593 w 706"/>
                <a:gd name="T41" fmla="*/ 23 h 266"/>
                <a:gd name="T42" fmla="*/ 631 w 706"/>
                <a:gd name="T43" fmla="*/ 11 h 266"/>
                <a:gd name="T44" fmla="*/ 663 w 706"/>
                <a:gd name="T45" fmla="*/ 0 h 266"/>
                <a:gd name="T46" fmla="*/ 663 w 706"/>
                <a:gd name="T47" fmla="*/ 0 h 266"/>
                <a:gd name="T48" fmla="*/ 660 w 706"/>
                <a:gd name="T49" fmla="*/ 20 h 266"/>
                <a:gd name="T50" fmla="*/ 663 w 706"/>
                <a:gd name="T51" fmla="*/ 40 h 266"/>
                <a:gd name="T52" fmla="*/ 663 w 706"/>
                <a:gd name="T53" fmla="*/ 69 h 266"/>
                <a:gd name="T54" fmla="*/ 669 w 706"/>
                <a:gd name="T55" fmla="*/ 101 h 266"/>
                <a:gd name="T56" fmla="*/ 677 w 706"/>
                <a:gd name="T57" fmla="*/ 136 h 266"/>
                <a:gd name="T58" fmla="*/ 689 w 706"/>
                <a:gd name="T59" fmla="*/ 170 h 266"/>
                <a:gd name="T60" fmla="*/ 706 w 706"/>
                <a:gd name="T61" fmla="*/ 205 h 266"/>
                <a:gd name="T62" fmla="*/ 706 w 706"/>
                <a:gd name="T63" fmla="*/ 205 h 266"/>
                <a:gd name="T64" fmla="*/ 489 w 706"/>
                <a:gd name="T65" fmla="*/ 225 h 266"/>
                <a:gd name="T66" fmla="*/ 313 w 706"/>
                <a:gd name="T67" fmla="*/ 243 h 266"/>
                <a:gd name="T68" fmla="*/ 238 w 706"/>
                <a:gd name="T69" fmla="*/ 251 h 266"/>
                <a:gd name="T70" fmla="*/ 180 w 706"/>
                <a:gd name="T71" fmla="*/ 260 h 266"/>
                <a:gd name="T72" fmla="*/ 180 w 706"/>
                <a:gd name="T73" fmla="*/ 260 h 266"/>
                <a:gd name="T74" fmla="*/ 139 w 706"/>
                <a:gd name="T75" fmla="*/ 266 h 266"/>
                <a:gd name="T76" fmla="*/ 102 w 706"/>
                <a:gd name="T77" fmla="*/ 266 h 266"/>
                <a:gd name="T78" fmla="*/ 73 w 706"/>
                <a:gd name="T79" fmla="*/ 263 h 266"/>
                <a:gd name="T80" fmla="*/ 47 w 706"/>
                <a:gd name="T81" fmla="*/ 257 h 266"/>
                <a:gd name="T82" fmla="*/ 26 w 706"/>
                <a:gd name="T83" fmla="*/ 251 h 266"/>
                <a:gd name="T84" fmla="*/ 12 w 706"/>
                <a:gd name="T85" fmla="*/ 248 h 266"/>
                <a:gd name="T86" fmla="*/ 0 w 706"/>
                <a:gd name="T87" fmla="*/ 240 h 266"/>
                <a:gd name="T88" fmla="*/ 0 w 706"/>
                <a:gd name="T89" fmla="*/ 24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6" h="266">
                  <a:moveTo>
                    <a:pt x="0" y="240"/>
                  </a:moveTo>
                  <a:lnTo>
                    <a:pt x="0" y="240"/>
                  </a:lnTo>
                  <a:lnTo>
                    <a:pt x="0" y="234"/>
                  </a:lnTo>
                  <a:lnTo>
                    <a:pt x="6" y="214"/>
                  </a:lnTo>
                  <a:lnTo>
                    <a:pt x="18" y="185"/>
                  </a:lnTo>
                  <a:lnTo>
                    <a:pt x="29" y="167"/>
                  </a:lnTo>
                  <a:lnTo>
                    <a:pt x="41" y="153"/>
                  </a:lnTo>
                  <a:lnTo>
                    <a:pt x="55" y="136"/>
                  </a:lnTo>
                  <a:lnTo>
                    <a:pt x="73" y="121"/>
                  </a:lnTo>
                  <a:lnTo>
                    <a:pt x="93" y="104"/>
                  </a:lnTo>
                  <a:lnTo>
                    <a:pt x="116" y="92"/>
                  </a:lnTo>
                  <a:lnTo>
                    <a:pt x="145" y="81"/>
                  </a:lnTo>
                  <a:lnTo>
                    <a:pt x="177" y="72"/>
                  </a:lnTo>
                  <a:lnTo>
                    <a:pt x="211" y="69"/>
                  </a:lnTo>
                  <a:lnTo>
                    <a:pt x="252" y="66"/>
                  </a:lnTo>
                  <a:lnTo>
                    <a:pt x="252" y="66"/>
                  </a:lnTo>
                  <a:lnTo>
                    <a:pt x="336" y="66"/>
                  </a:lnTo>
                  <a:lnTo>
                    <a:pt x="414" y="60"/>
                  </a:lnTo>
                  <a:lnTo>
                    <a:pt x="483" y="49"/>
                  </a:lnTo>
                  <a:lnTo>
                    <a:pt x="544" y="34"/>
                  </a:lnTo>
                  <a:lnTo>
                    <a:pt x="593" y="23"/>
                  </a:lnTo>
                  <a:lnTo>
                    <a:pt x="631" y="11"/>
                  </a:lnTo>
                  <a:lnTo>
                    <a:pt x="663" y="0"/>
                  </a:lnTo>
                  <a:lnTo>
                    <a:pt x="663" y="0"/>
                  </a:lnTo>
                  <a:lnTo>
                    <a:pt x="660" y="20"/>
                  </a:lnTo>
                  <a:lnTo>
                    <a:pt x="663" y="40"/>
                  </a:lnTo>
                  <a:lnTo>
                    <a:pt x="663" y="69"/>
                  </a:lnTo>
                  <a:lnTo>
                    <a:pt x="669" y="101"/>
                  </a:lnTo>
                  <a:lnTo>
                    <a:pt x="677" y="136"/>
                  </a:lnTo>
                  <a:lnTo>
                    <a:pt x="689" y="170"/>
                  </a:lnTo>
                  <a:lnTo>
                    <a:pt x="706" y="205"/>
                  </a:lnTo>
                  <a:lnTo>
                    <a:pt x="706" y="205"/>
                  </a:lnTo>
                  <a:lnTo>
                    <a:pt x="489" y="225"/>
                  </a:lnTo>
                  <a:lnTo>
                    <a:pt x="313" y="243"/>
                  </a:lnTo>
                  <a:lnTo>
                    <a:pt x="238" y="251"/>
                  </a:lnTo>
                  <a:lnTo>
                    <a:pt x="180" y="260"/>
                  </a:lnTo>
                  <a:lnTo>
                    <a:pt x="180" y="260"/>
                  </a:lnTo>
                  <a:lnTo>
                    <a:pt x="139" y="266"/>
                  </a:lnTo>
                  <a:lnTo>
                    <a:pt x="102" y="266"/>
                  </a:lnTo>
                  <a:lnTo>
                    <a:pt x="73" y="263"/>
                  </a:lnTo>
                  <a:lnTo>
                    <a:pt x="47" y="257"/>
                  </a:lnTo>
                  <a:lnTo>
                    <a:pt x="26" y="251"/>
                  </a:lnTo>
                  <a:lnTo>
                    <a:pt x="12" y="248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89"/>
            <p:cNvSpPr>
              <a:spLocks/>
            </p:cNvSpPr>
            <p:nvPr/>
          </p:nvSpPr>
          <p:spPr bwMode="auto">
            <a:xfrm>
              <a:off x="10799763" y="2757488"/>
              <a:ext cx="160338" cy="542925"/>
            </a:xfrm>
            <a:custGeom>
              <a:avLst/>
              <a:gdLst>
                <a:gd name="T0" fmla="*/ 28 w 101"/>
                <a:gd name="T1" fmla="*/ 49 h 342"/>
                <a:gd name="T2" fmla="*/ 28 w 101"/>
                <a:gd name="T3" fmla="*/ 49 h 342"/>
                <a:gd name="T4" fmla="*/ 40 w 101"/>
                <a:gd name="T5" fmla="*/ 35 h 342"/>
                <a:gd name="T6" fmla="*/ 57 w 101"/>
                <a:gd name="T7" fmla="*/ 20 h 342"/>
                <a:gd name="T8" fmla="*/ 75 w 101"/>
                <a:gd name="T9" fmla="*/ 9 h 342"/>
                <a:gd name="T10" fmla="*/ 101 w 101"/>
                <a:gd name="T11" fmla="*/ 0 h 342"/>
                <a:gd name="T12" fmla="*/ 98 w 101"/>
                <a:gd name="T13" fmla="*/ 15 h 342"/>
                <a:gd name="T14" fmla="*/ 98 w 101"/>
                <a:gd name="T15" fmla="*/ 15 h 342"/>
                <a:gd name="T16" fmla="*/ 81 w 101"/>
                <a:gd name="T17" fmla="*/ 20 h 342"/>
                <a:gd name="T18" fmla="*/ 66 w 101"/>
                <a:gd name="T19" fmla="*/ 29 h 342"/>
                <a:gd name="T20" fmla="*/ 52 w 101"/>
                <a:gd name="T21" fmla="*/ 41 h 342"/>
                <a:gd name="T22" fmla="*/ 40 w 101"/>
                <a:gd name="T23" fmla="*/ 55 h 342"/>
                <a:gd name="T24" fmla="*/ 40 w 101"/>
                <a:gd name="T25" fmla="*/ 55 h 342"/>
                <a:gd name="T26" fmla="*/ 28 w 101"/>
                <a:gd name="T27" fmla="*/ 73 h 342"/>
                <a:gd name="T28" fmla="*/ 23 w 101"/>
                <a:gd name="T29" fmla="*/ 90 h 342"/>
                <a:gd name="T30" fmla="*/ 17 w 101"/>
                <a:gd name="T31" fmla="*/ 107 h 342"/>
                <a:gd name="T32" fmla="*/ 14 w 101"/>
                <a:gd name="T33" fmla="*/ 128 h 342"/>
                <a:gd name="T34" fmla="*/ 14 w 101"/>
                <a:gd name="T35" fmla="*/ 148 h 342"/>
                <a:gd name="T36" fmla="*/ 14 w 101"/>
                <a:gd name="T37" fmla="*/ 168 h 342"/>
                <a:gd name="T38" fmla="*/ 20 w 101"/>
                <a:gd name="T39" fmla="*/ 188 h 342"/>
                <a:gd name="T40" fmla="*/ 26 w 101"/>
                <a:gd name="T41" fmla="*/ 209 h 342"/>
                <a:gd name="T42" fmla="*/ 40 w 101"/>
                <a:gd name="T43" fmla="*/ 246 h 342"/>
                <a:gd name="T44" fmla="*/ 40 w 101"/>
                <a:gd name="T45" fmla="*/ 246 h 342"/>
                <a:gd name="T46" fmla="*/ 57 w 101"/>
                <a:gd name="T47" fmla="*/ 292 h 342"/>
                <a:gd name="T48" fmla="*/ 63 w 101"/>
                <a:gd name="T49" fmla="*/ 316 h 342"/>
                <a:gd name="T50" fmla="*/ 66 w 101"/>
                <a:gd name="T51" fmla="*/ 342 h 342"/>
                <a:gd name="T52" fmla="*/ 54 w 101"/>
                <a:gd name="T53" fmla="*/ 342 h 342"/>
                <a:gd name="T54" fmla="*/ 54 w 101"/>
                <a:gd name="T55" fmla="*/ 342 h 342"/>
                <a:gd name="T56" fmla="*/ 52 w 101"/>
                <a:gd name="T57" fmla="*/ 319 h 342"/>
                <a:gd name="T58" fmla="*/ 46 w 101"/>
                <a:gd name="T59" fmla="*/ 295 h 342"/>
                <a:gd name="T60" fmla="*/ 28 w 101"/>
                <a:gd name="T61" fmla="*/ 249 h 342"/>
                <a:gd name="T62" fmla="*/ 14 w 101"/>
                <a:gd name="T63" fmla="*/ 214 h 342"/>
                <a:gd name="T64" fmla="*/ 14 w 101"/>
                <a:gd name="T65" fmla="*/ 214 h 342"/>
                <a:gd name="T66" fmla="*/ 5 w 101"/>
                <a:gd name="T67" fmla="*/ 191 h 342"/>
                <a:gd name="T68" fmla="*/ 2 w 101"/>
                <a:gd name="T69" fmla="*/ 168 h 342"/>
                <a:gd name="T70" fmla="*/ 0 w 101"/>
                <a:gd name="T71" fmla="*/ 148 h 342"/>
                <a:gd name="T72" fmla="*/ 2 w 101"/>
                <a:gd name="T73" fmla="*/ 125 h 342"/>
                <a:gd name="T74" fmla="*/ 5 w 101"/>
                <a:gd name="T75" fmla="*/ 104 h 342"/>
                <a:gd name="T76" fmla="*/ 11 w 101"/>
                <a:gd name="T77" fmla="*/ 84 h 342"/>
                <a:gd name="T78" fmla="*/ 20 w 101"/>
                <a:gd name="T79" fmla="*/ 67 h 342"/>
                <a:gd name="T80" fmla="*/ 28 w 101"/>
                <a:gd name="T81" fmla="*/ 49 h 342"/>
                <a:gd name="T82" fmla="*/ 28 w 101"/>
                <a:gd name="T83" fmla="*/ 4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1" h="342">
                  <a:moveTo>
                    <a:pt x="28" y="49"/>
                  </a:moveTo>
                  <a:lnTo>
                    <a:pt x="28" y="49"/>
                  </a:lnTo>
                  <a:lnTo>
                    <a:pt x="40" y="35"/>
                  </a:lnTo>
                  <a:lnTo>
                    <a:pt x="57" y="20"/>
                  </a:lnTo>
                  <a:lnTo>
                    <a:pt x="75" y="9"/>
                  </a:lnTo>
                  <a:lnTo>
                    <a:pt x="101" y="0"/>
                  </a:lnTo>
                  <a:lnTo>
                    <a:pt x="98" y="15"/>
                  </a:lnTo>
                  <a:lnTo>
                    <a:pt x="98" y="15"/>
                  </a:lnTo>
                  <a:lnTo>
                    <a:pt x="81" y="20"/>
                  </a:lnTo>
                  <a:lnTo>
                    <a:pt x="66" y="29"/>
                  </a:lnTo>
                  <a:lnTo>
                    <a:pt x="52" y="41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28" y="73"/>
                  </a:lnTo>
                  <a:lnTo>
                    <a:pt x="23" y="90"/>
                  </a:lnTo>
                  <a:lnTo>
                    <a:pt x="17" y="107"/>
                  </a:lnTo>
                  <a:lnTo>
                    <a:pt x="14" y="128"/>
                  </a:lnTo>
                  <a:lnTo>
                    <a:pt x="14" y="148"/>
                  </a:lnTo>
                  <a:lnTo>
                    <a:pt x="14" y="168"/>
                  </a:lnTo>
                  <a:lnTo>
                    <a:pt x="20" y="188"/>
                  </a:lnTo>
                  <a:lnTo>
                    <a:pt x="26" y="209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57" y="292"/>
                  </a:lnTo>
                  <a:lnTo>
                    <a:pt x="63" y="316"/>
                  </a:lnTo>
                  <a:lnTo>
                    <a:pt x="66" y="342"/>
                  </a:lnTo>
                  <a:lnTo>
                    <a:pt x="54" y="342"/>
                  </a:lnTo>
                  <a:lnTo>
                    <a:pt x="54" y="342"/>
                  </a:lnTo>
                  <a:lnTo>
                    <a:pt x="52" y="319"/>
                  </a:lnTo>
                  <a:lnTo>
                    <a:pt x="46" y="295"/>
                  </a:lnTo>
                  <a:lnTo>
                    <a:pt x="28" y="249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5" y="191"/>
                  </a:lnTo>
                  <a:lnTo>
                    <a:pt x="2" y="168"/>
                  </a:lnTo>
                  <a:lnTo>
                    <a:pt x="0" y="148"/>
                  </a:lnTo>
                  <a:lnTo>
                    <a:pt x="2" y="125"/>
                  </a:lnTo>
                  <a:lnTo>
                    <a:pt x="5" y="104"/>
                  </a:lnTo>
                  <a:lnTo>
                    <a:pt x="11" y="84"/>
                  </a:lnTo>
                  <a:lnTo>
                    <a:pt x="20" y="67"/>
                  </a:lnTo>
                  <a:lnTo>
                    <a:pt x="28" y="49"/>
                  </a:lnTo>
                  <a:lnTo>
                    <a:pt x="28" y="49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90"/>
            <p:cNvSpPr>
              <a:spLocks/>
            </p:cNvSpPr>
            <p:nvPr/>
          </p:nvSpPr>
          <p:spPr bwMode="auto">
            <a:xfrm>
              <a:off x="10674350" y="3286125"/>
              <a:ext cx="317500" cy="339725"/>
            </a:xfrm>
            <a:custGeom>
              <a:avLst/>
              <a:gdLst>
                <a:gd name="T0" fmla="*/ 142 w 200"/>
                <a:gd name="T1" fmla="*/ 3 h 214"/>
                <a:gd name="T2" fmla="*/ 142 w 200"/>
                <a:gd name="T3" fmla="*/ 3 h 214"/>
                <a:gd name="T4" fmla="*/ 154 w 200"/>
                <a:gd name="T5" fmla="*/ 6 h 214"/>
                <a:gd name="T6" fmla="*/ 162 w 200"/>
                <a:gd name="T7" fmla="*/ 12 h 214"/>
                <a:gd name="T8" fmla="*/ 171 w 200"/>
                <a:gd name="T9" fmla="*/ 23 h 214"/>
                <a:gd name="T10" fmla="*/ 180 w 200"/>
                <a:gd name="T11" fmla="*/ 32 h 214"/>
                <a:gd name="T12" fmla="*/ 180 w 200"/>
                <a:gd name="T13" fmla="*/ 32 h 214"/>
                <a:gd name="T14" fmla="*/ 188 w 200"/>
                <a:gd name="T15" fmla="*/ 49 h 214"/>
                <a:gd name="T16" fmla="*/ 194 w 200"/>
                <a:gd name="T17" fmla="*/ 67 h 214"/>
                <a:gd name="T18" fmla="*/ 197 w 200"/>
                <a:gd name="T19" fmla="*/ 90 h 214"/>
                <a:gd name="T20" fmla="*/ 200 w 200"/>
                <a:gd name="T21" fmla="*/ 110 h 214"/>
                <a:gd name="T22" fmla="*/ 200 w 200"/>
                <a:gd name="T23" fmla="*/ 136 h 214"/>
                <a:gd name="T24" fmla="*/ 197 w 200"/>
                <a:gd name="T25" fmla="*/ 162 h 214"/>
                <a:gd name="T26" fmla="*/ 191 w 200"/>
                <a:gd name="T27" fmla="*/ 188 h 214"/>
                <a:gd name="T28" fmla="*/ 186 w 200"/>
                <a:gd name="T29" fmla="*/ 214 h 214"/>
                <a:gd name="T30" fmla="*/ 171 w 200"/>
                <a:gd name="T31" fmla="*/ 211 h 214"/>
                <a:gd name="T32" fmla="*/ 171 w 200"/>
                <a:gd name="T33" fmla="*/ 211 h 214"/>
                <a:gd name="T34" fmla="*/ 177 w 200"/>
                <a:gd name="T35" fmla="*/ 185 h 214"/>
                <a:gd name="T36" fmla="*/ 183 w 200"/>
                <a:gd name="T37" fmla="*/ 159 h 214"/>
                <a:gd name="T38" fmla="*/ 183 w 200"/>
                <a:gd name="T39" fmla="*/ 136 h 214"/>
                <a:gd name="T40" fmla="*/ 183 w 200"/>
                <a:gd name="T41" fmla="*/ 113 h 214"/>
                <a:gd name="T42" fmla="*/ 183 w 200"/>
                <a:gd name="T43" fmla="*/ 93 h 214"/>
                <a:gd name="T44" fmla="*/ 180 w 200"/>
                <a:gd name="T45" fmla="*/ 72 h 214"/>
                <a:gd name="T46" fmla="*/ 174 w 200"/>
                <a:gd name="T47" fmla="*/ 55 h 214"/>
                <a:gd name="T48" fmla="*/ 168 w 200"/>
                <a:gd name="T49" fmla="*/ 41 h 214"/>
                <a:gd name="T50" fmla="*/ 168 w 200"/>
                <a:gd name="T51" fmla="*/ 41 h 214"/>
                <a:gd name="T52" fmla="*/ 154 w 200"/>
                <a:gd name="T53" fmla="*/ 26 h 214"/>
                <a:gd name="T54" fmla="*/ 148 w 200"/>
                <a:gd name="T55" fmla="*/ 20 h 214"/>
                <a:gd name="T56" fmla="*/ 139 w 200"/>
                <a:gd name="T57" fmla="*/ 17 h 214"/>
                <a:gd name="T58" fmla="*/ 139 w 200"/>
                <a:gd name="T59" fmla="*/ 17 h 214"/>
                <a:gd name="T60" fmla="*/ 131 w 200"/>
                <a:gd name="T61" fmla="*/ 14 h 214"/>
                <a:gd name="T62" fmla="*/ 122 w 200"/>
                <a:gd name="T63" fmla="*/ 17 h 214"/>
                <a:gd name="T64" fmla="*/ 105 w 200"/>
                <a:gd name="T65" fmla="*/ 23 h 214"/>
                <a:gd name="T66" fmla="*/ 87 w 200"/>
                <a:gd name="T67" fmla="*/ 35 h 214"/>
                <a:gd name="T68" fmla="*/ 70 w 200"/>
                <a:gd name="T69" fmla="*/ 52 h 214"/>
                <a:gd name="T70" fmla="*/ 55 w 200"/>
                <a:gd name="T71" fmla="*/ 75 h 214"/>
                <a:gd name="T72" fmla="*/ 38 w 200"/>
                <a:gd name="T73" fmla="*/ 104 h 214"/>
                <a:gd name="T74" fmla="*/ 26 w 200"/>
                <a:gd name="T75" fmla="*/ 133 h 214"/>
                <a:gd name="T76" fmla="*/ 15 w 200"/>
                <a:gd name="T77" fmla="*/ 168 h 214"/>
                <a:gd name="T78" fmla="*/ 0 w 200"/>
                <a:gd name="T79" fmla="*/ 165 h 214"/>
                <a:gd name="T80" fmla="*/ 0 w 200"/>
                <a:gd name="T81" fmla="*/ 165 h 214"/>
                <a:gd name="T82" fmla="*/ 12 w 200"/>
                <a:gd name="T83" fmla="*/ 127 h 214"/>
                <a:gd name="T84" fmla="*/ 26 w 200"/>
                <a:gd name="T85" fmla="*/ 93 h 214"/>
                <a:gd name="T86" fmla="*/ 44 w 200"/>
                <a:gd name="T87" fmla="*/ 64 h 214"/>
                <a:gd name="T88" fmla="*/ 64 w 200"/>
                <a:gd name="T89" fmla="*/ 38 h 214"/>
                <a:gd name="T90" fmla="*/ 81 w 200"/>
                <a:gd name="T91" fmla="*/ 20 h 214"/>
                <a:gd name="T92" fmla="*/ 102 w 200"/>
                <a:gd name="T93" fmla="*/ 6 h 214"/>
                <a:gd name="T94" fmla="*/ 122 w 200"/>
                <a:gd name="T95" fmla="*/ 0 h 214"/>
                <a:gd name="T96" fmla="*/ 133 w 200"/>
                <a:gd name="T97" fmla="*/ 0 h 214"/>
                <a:gd name="T98" fmla="*/ 142 w 200"/>
                <a:gd name="T99" fmla="*/ 3 h 214"/>
                <a:gd name="T100" fmla="*/ 142 w 200"/>
                <a:gd name="T101" fmla="*/ 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0" h="214">
                  <a:moveTo>
                    <a:pt x="142" y="3"/>
                  </a:moveTo>
                  <a:lnTo>
                    <a:pt x="142" y="3"/>
                  </a:lnTo>
                  <a:lnTo>
                    <a:pt x="154" y="6"/>
                  </a:lnTo>
                  <a:lnTo>
                    <a:pt x="162" y="12"/>
                  </a:lnTo>
                  <a:lnTo>
                    <a:pt x="171" y="23"/>
                  </a:lnTo>
                  <a:lnTo>
                    <a:pt x="180" y="32"/>
                  </a:lnTo>
                  <a:lnTo>
                    <a:pt x="180" y="32"/>
                  </a:lnTo>
                  <a:lnTo>
                    <a:pt x="188" y="49"/>
                  </a:lnTo>
                  <a:lnTo>
                    <a:pt x="194" y="67"/>
                  </a:lnTo>
                  <a:lnTo>
                    <a:pt x="197" y="90"/>
                  </a:lnTo>
                  <a:lnTo>
                    <a:pt x="200" y="110"/>
                  </a:lnTo>
                  <a:lnTo>
                    <a:pt x="200" y="136"/>
                  </a:lnTo>
                  <a:lnTo>
                    <a:pt x="197" y="162"/>
                  </a:lnTo>
                  <a:lnTo>
                    <a:pt x="191" y="188"/>
                  </a:lnTo>
                  <a:lnTo>
                    <a:pt x="186" y="214"/>
                  </a:lnTo>
                  <a:lnTo>
                    <a:pt x="171" y="211"/>
                  </a:lnTo>
                  <a:lnTo>
                    <a:pt x="171" y="211"/>
                  </a:lnTo>
                  <a:lnTo>
                    <a:pt x="177" y="185"/>
                  </a:lnTo>
                  <a:lnTo>
                    <a:pt x="183" y="159"/>
                  </a:lnTo>
                  <a:lnTo>
                    <a:pt x="183" y="136"/>
                  </a:lnTo>
                  <a:lnTo>
                    <a:pt x="183" y="113"/>
                  </a:lnTo>
                  <a:lnTo>
                    <a:pt x="183" y="93"/>
                  </a:lnTo>
                  <a:lnTo>
                    <a:pt x="180" y="72"/>
                  </a:lnTo>
                  <a:lnTo>
                    <a:pt x="174" y="55"/>
                  </a:lnTo>
                  <a:lnTo>
                    <a:pt x="168" y="41"/>
                  </a:lnTo>
                  <a:lnTo>
                    <a:pt x="168" y="41"/>
                  </a:lnTo>
                  <a:lnTo>
                    <a:pt x="154" y="26"/>
                  </a:lnTo>
                  <a:lnTo>
                    <a:pt x="148" y="20"/>
                  </a:lnTo>
                  <a:lnTo>
                    <a:pt x="139" y="17"/>
                  </a:lnTo>
                  <a:lnTo>
                    <a:pt x="139" y="17"/>
                  </a:lnTo>
                  <a:lnTo>
                    <a:pt x="131" y="14"/>
                  </a:lnTo>
                  <a:lnTo>
                    <a:pt x="122" y="17"/>
                  </a:lnTo>
                  <a:lnTo>
                    <a:pt x="105" y="23"/>
                  </a:lnTo>
                  <a:lnTo>
                    <a:pt x="87" y="35"/>
                  </a:lnTo>
                  <a:lnTo>
                    <a:pt x="70" y="52"/>
                  </a:lnTo>
                  <a:lnTo>
                    <a:pt x="55" y="75"/>
                  </a:lnTo>
                  <a:lnTo>
                    <a:pt x="38" y="104"/>
                  </a:lnTo>
                  <a:lnTo>
                    <a:pt x="26" y="133"/>
                  </a:lnTo>
                  <a:lnTo>
                    <a:pt x="15" y="168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12" y="127"/>
                  </a:lnTo>
                  <a:lnTo>
                    <a:pt x="26" y="93"/>
                  </a:lnTo>
                  <a:lnTo>
                    <a:pt x="44" y="64"/>
                  </a:lnTo>
                  <a:lnTo>
                    <a:pt x="64" y="38"/>
                  </a:lnTo>
                  <a:lnTo>
                    <a:pt x="81" y="20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33" y="0"/>
                  </a:lnTo>
                  <a:lnTo>
                    <a:pt x="142" y="3"/>
                  </a:lnTo>
                  <a:lnTo>
                    <a:pt x="142" y="3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91"/>
            <p:cNvSpPr>
              <a:spLocks/>
            </p:cNvSpPr>
            <p:nvPr/>
          </p:nvSpPr>
          <p:spPr bwMode="auto">
            <a:xfrm>
              <a:off x="10923588" y="3589338"/>
              <a:ext cx="73025" cy="87313"/>
            </a:xfrm>
            <a:custGeom>
              <a:avLst/>
              <a:gdLst>
                <a:gd name="T0" fmla="*/ 3 w 46"/>
                <a:gd name="T1" fmla="*/ 20 h 55"/>
                <a:gd name="T2" fmla="*/ 3 w 46"/>
                <a:gd name="T3" fmla="*/ 20 h 55"/>
                <a:gd name="T4" fmla="*/ 0 w 46"/>
                <a:gd name="T5" fmla="*/ 32 h 55"/>
                <a:gd name="T6" fmla="*/ 3 w 46"/>
                <a:gd name="T7" fmla="*/ 43 h 55"/>
                <a:gd name="T8" fmla="*/ 8 w 46"/>
                <a:gd name="T9" fmla="*/ 49 h 55"/>
                <a:gd name="T10" fmla="*/ 17 w 46"/>
                <a:gd name="T11" fmla="*/ 55 h 55"/>
                <a:gd name="T12" fmla="*/ 17 w 46"/>
                <a:gd name="T13" fmla="*/ 55 h 55"/>
                <a:gd name="T14" fmla="*/ 26 w 46"/>
                <a:gd name="T15" fmla="*/ 55 h 55"/>
                <a:gd name="T16" fmla="*/ 31 w 46"/>
                <a:gd name="T17" fmla="*/ 49 h 55"/>
                <a:gd name="T18" fmla="*/ 40 w 46"/>
                <a:gd name="T19" fmla="*/ 43 h 55"/>
                <a:gd name="T20" fmla="*/ 43 w 46"/>
                <a:gd name="T21" fmla="*/ 32 h 55"/>
                <a:gd name="T22" fmla="*/ 43 w 46"/>
                <a:gd name="T23" fmla="*/ 32 h 55"/>
                <a:gd name="T24" fmla="*/ 46 w 46"/>
                <a:gd name="T25" fmla="*/ 23 h 55"/>
                <a:gd name="T26" fmla="*/ 43 w 46"/>
                <a:gd name="T27" fmla="*/ 12 h 55"/>
                <a:gd name="T28" fmla="*/ 37 w 46"/>
                <a:gd name="T29" fmla="*/ 3 h 55"/>
                <a:gd name="T30" fmla="*/ 31 w 46"/>
                <a:gd name="T31" fmla="*/ 0 h 55"/>
                <a:gd name="T32" fmla="*/ 31 w 46"/>
                <a:gd name="T33" fmla="*/ 0 h 55"/>
                <a:gd name="T34" fmla="*/ 20 w 46"/>
                <a:gd name="T35" fmla="*/ 0 h 55"/>
                <a:gd name="T36" fmla="*/ 14 w 46"/>
                <a:gd name="T37" fmla="*/ 3 h 55"/>
                <a:gd name="T38" fmla="*/ 5 w 46"/>
                <a:gd name="T39" fmla="*/ 12 h 55"/>
                <a:gd name="T40" fmla="*/ 3 w 46"/>
                <a:gd name="T41" fmla="*/ 20 h 55"/>
                <a:gd name="T42" fmla="*/ 3 w 46"/>
                <a:gd name="T43" fmla="*/ 2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55">
                  <a:moveTo>
                    <a:pt x="3" y="20"/>
                  </a:moveTo>
                  <a:lnTo>
                    <a:pt x="3" y="20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8" y="49"/>
                  </a:lnTo>
                  <a:lnTo>
                    <a:pt x="17" y="55"/>
                  </a:lnTo>
                  <a:lnTo>
                    <a:pt x="17" y="55"/>
                  </a:lnTo>
                  <a:lnTo>
                    <a:pt x="26" y="55"/>
                  </a:lnTo>
                  <a:lnTo>
                    <a:pt x="31" y="49"/>
                  </a:lnTo>
                  <a:lnTo>
                    <a:pt x="40" y="43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6" y="23"/>
                  </a:lnTo>
                  <a:lnTo>
                    <a:pt x="43" y="12"/>
                  </a:lnTo>
                  <a:lnTo>
                    <a:pt x="37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14" y="3"/>
                  </a:lnTo>
                  <a:lnTo>
                    <a:pt x="5" y="12"/>
                  </a:lnTo>
                  <a:lnTo>
                    <a:pt x="3" y="20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92"/>
            <p:cNvSpPr>
              <a:spLocks/>
            </p:cNvSpPr>
            <p:nvPr/>
          </p:nvSpPr>
          <p:spPr bwMode="auto">
            <a:xfrm>
              <a:off x="10656888" y="3506788"/>
              <a:ext cx="68263" cy="87313"/>
            </a:xfrm>
            <a:custGeom>
              <a:avLst/>
              <a:gdLst>
                <a:gd name="T0" fmla="*/ 0 w 43"/>
                <a:gd name="T1" fmla="*/ 20 h 55"/>
                <a:gd name="T2" fmla="*/ 0 w 43"/>
                <a:gd name="T3" fmla="*/ 20 h 55"/>
                <a:gd name="T4" fmla="*/ 0 w 43"/>
                <a:gd name="T5" fmla="*/ 32 h 55"/>
                <a:gd name="T6" fmla="*/ 0 w 43"/>
                <a:gd name="T7" fmla="*/ 40 h 55"/>
                <a:gd name="T8" fmla="*/ 6 w 43"/>
                <a:gd name="T9" fmla="*/ 49 h 55"/>
                <a:gd name="T10" fmla="*/ 14 w 43"/>
                <a:gd name="T11" fmla="*/ 55 h 55"/>
                <a:gd name="T12" fmla="*/ 14 w 43"/>
                <a:gd name="T13" fmla="*/ 55 h 55"/>
                <a:gd name="T14" fmla="*/ 23 w 43"/>
                <a:gd name="T15" fmla="*/ 55 h 55"/>
                <a:gd name="T16" fmla="*/ 32 w 43"/>
                <a:gd name="T17" fmla="*/ 49 h 55"/>
                <a:gd name="T18" fmla="*/ 37 w 43"/>
                <a:gd name="T19" fmla="*/ 43 h 55"/>
                <a:gd name="T20" fmla="*/ 43 w 43"/>
                <a:gd name="T21" fmla="*/ 32 h 55"/>
                <a:gd name="T22" fmla="*/ 43 w 43"/>
                <a:gd name="T23" fmla="*/ 32 h 55"/>
                <a:gd name="T24" fmla="*/ 43 w 43"/>
                <a:gd name="T25" fmla="*/ 20 h 55"/>
                <a:gd name="T26" fmla="*/ 43 w 43"/>
                <a:gd name="T27" fmla="*/ 12 h 55"/>
                <a:gd name="T28" fmla="*/ 37 w 43"/>
                <a:gd name="T29" fmla="*/ 3 h 55"/>
                <a:gd name="T30" fmla="*/ 29 w 43"/>
                <a:gd name="T31" fmla="*/ 0 h 55"/>
                <a:gd name="T32" fmla="*/ 29 w 43"/>
                <a:gd name="T33" fmla="*/ 0 h 55"/>
                <a:gd name="T34" fmla="*/ 20 w 43"/>
                <a:gd name="T35" fmla="*/ 0 h 55"/>
                <a:gd name="T36" fmla="*/ 11 w 43"/>
                <a:gd name="T37" fmla="*/ 3 h 55"/>
                <a:gd name="T38" fmla="*/ 6 w 43"/>
                <a:gd name="T39" fmla="*/ 12 h 55"/>
                <a:gd name="T40" fmla="*/ 0 w 43"/>
                <a:gd name="T41" fmla="*/ 20 h 55"/>
                <a:gd name="T42" fmla="*/ 0 w 43"/>
                <a:gd name="T43" fmla="*/ 2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55">
                  <a:moveTo>
                    <a:pt x="0" y="20"/>
                  </a:moveTo>
                  <a:lnTo>
                    <a:pt x="0" y="2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6" y="49"/>
                  </a:lnTo>
                  <a:lnTo>
                    <a:pt x="14" y="55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2" y="49"/>
                  </a:lnTo>
                  <a:lnTo>
                    <a:pt x="37" y="43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20"/>
                  </a:lnTo>
                  <a:lnTo>
                    <a:pt x="43" y="12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1" y="3"/>
                  </a:lnTo>
                  <a:lnTo>
                    <a:pt x="6" y="12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93"/>
            <p:cNvSpPr>
              <a:spLocks/>
            </p:cNvSpPr>
            <p:nvPr/>
          </p:nvSpPr>
          <p:spPr bwMode="auto">
            <a:xfrm>
              <a:off x="11877675" y="3387725"/>
              <a:ext cx="33338" cy="17463"/>
            </a:xfrm>
            <a:custGeom>
              <a:avLst/>
              <a:gdLst>
                <a:gd name="T0" fmla="*/ 0 w 21"/>
                <a:gd name="T1" fmla="*/ 8 h 11"/>
                <a:gd name="T2" fmla="*/ 0 w 21"/>
                <a:gd name="T3" fmla="*/ 8 h 11"/>
                <a:gd name="T4" fmla="*/ 3 w 21"/>
                <a:gd name="T5" fmla="*/ 11 h 11"/>
                <a:gd name="T6" fmla="*/ 12 w 21"/>
                <a:gd name="T7" fmla="*/ 11 h 11"/>
                <a:gd name="T8" fmla="*/ 12 w 21"/>
                <a:gd name="T9" fmla="*/ 11 h 11"/>
                <a:gd name="T10" fmla="*/ 18 w 21"/>
                <a:gd name="T11" fmla="*/ 8 h 11"/>
                <a:gd name="T12" fmla="*/ 21 w 21"/>
                <a:gd name="T13" fmla="*/ 5 h 11"/>
                <a:gd name="T14" fmla="*/ 21 w 21"/>
                <a:gd name="T15" fmla="*/ 5 h 11"/>
                <a:gd name="T16" fmla="*/ 18 w 21"/>
                <a:gd name="T17" fmla="*/ 0 h 11"/>
                <a:gd name="T18" fmla="*/ 9 w 21"/>
                <a:gd name="T19" fmla="*/ 0 h 11"/>
                <a:gd name="T20" fmla="*/ 9 w 21"/>
                <a:gd name="T21" fmla="*/ 0 h 11"/>
                <a:gd name="T22" fmla="*/ 3 w 21"/>
                <a:gd name="T23" fmla="*/ 3 h 11"/>
                <a:gd name="T24" fmla="*/ 0 w 21"/>
                <a:gd name="T25" fmla="*/ 8 h 11"/>
                <a:gd name="T26" fmla="*/ 0 w 21"/>
                <a:gd name="T2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11">
                  <a:moveTo>
                    <a:pt x="0" y="8"/>
                  </a:moveTo>
                  <a:lnTo>
                    <a:pt x="0" y="8"/>
                  </a:lnTo>
                  <a:lnTo>
                    <a:pt x="3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8" y="8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7ECB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94"/>
            <p:cNvSpPr>
              <a:spLocks/>
            </p:cNvSpPr>
            <p:nvPr/>
          </p:nvSpPr>
          <p:spPr bwMode="auto">
            <a:xfrm>
              <a:off x="10491788" y="3533775"/>
              <a:ext cx="92075" cy="290513"/>
            </a:xfrm>
            <a:custGeom>
              <a:avLst/>
              <a:gdLst>
                <a:gd name="T0" fmla="*/ 52 w 58"/>
                <a:gd name="T1" fmla="*/ 0 h 183"/>
                <a:gd name="T2" fmla="*/ 0 w 58"/>
                <a:gd name="T3" fmla="*/ 93 h 183"/>
                <a:gd name="T4" fmla="*/ 37 w 58"/>
                <a:gd name="T5" fmla="*/ 183 h 183"/>
                <a:gd name="T6" fmla="*/ 37 w 58"/>
                <a:gd name="T7" fmla="*/ 183 h 183"/>
                <a:gd name="T8" fmla="*/ 40 w 58"/>
                <a:gd name="T9" fmla="*/ 162 h 183"/>
                <a:gd name="T10" fmla="*/ 52 w 58"/>
                <a:gd name="T11" fmla="*/ 110 h 183"/>
                <a:gd name="T12" fmla="*/ 55 w 58"/>
                <a:gd name="T13" fmla="*/ 81 h 183"/>
                <a:gd name="T14" fmla="*/ 58 w 58"/>
                <a:gd name="T15" fmla="*/ 52 h 183"/>
                <a:gd name="T16" fmla="*/ 58 w 58"/>
                <a:gd name="T17" fmla="*/ 23 h 183"/>
                <a:gd name="T18" fmla="*/ 52 w 58"/>
                <a:gd name="T19" fmla="*/ 0 h 183"/>
                <a:gd name="T20" fmla="*/ 52 w 58"/>
                <a:gd name="T2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183">
                  <a:moveTo>
                    <a:pt x="52" y="0"/>
                  </a:moveTo>
                  <a:lnTo>
                    <a:pt x="0" y="93"/>
                  </a:lnTo>
                  <a:lnTo>
                    <a:pt x="37" y="183"/>
                  </a:lnTo>
                  <a:lnTo>
                    <a:pt x="37" y="183"/>
                  </a:lnTo>
                  <a:lnTo>
                    <a:pt x="40" y="162"/>
                  </a:lnTo>
                  <a:lnTo>
                    <a:pt x="52" y="110"/>
                  </a:lnTo>
                  <a:lnTo>
                    <a:pt x="55" y="81"/>
                  </a:lnTo>
                  <a:lnTo>
                    <a:pt x="58" y="52"/>
                  </a:lnTo>
                  <a:lnTo>
                    <a:pt x="58" y="23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95"/>
            <p:cNvSpPr>
              <a:spLocks/>
            </p:cNvSpPr>
            <p:nvPr/>
          </p:nvSpPr>
          <p:spPr bwMode="auto">
            <a:xfrm>
              <a:off x="11268075" y="2551113"/>
              <a:ext cx="87313" cy="36513"/>
            </a:xfrm>
            <a:custGeom>
              <a:avLst/>
              <a:gdLst>
                <a:gd name="T0" fmla="*/ 0 w 55"/>
                <a:gd name="T1" fmla="*/ 0 h 23"/>
                <a:gd name="T2" fmla="*/ 0 w 55"/>
                <a:gd name="T3" fmla="*/ 0 h 23"/>
                <a:gd name="T4" fmla="*/ 3 w 55"/>
                <a:gd name="T5" fmla="*/ 6 h 23"/>
                <a:gd name="T6" fmla="*/ 8 w 55"/>
                <a:gd name="T7" fmla="*/ 14 h 23"/>
                <a:gd name="T8" fmla="*/ 14 w 55"/>
                <a:gd name="T9" fmla="*/ 20 h 23"/>
                <a:gd name="T10" fmla="*/ 20 w 55"/>
                <a:gd name="T11" fmla="*/ 23 h 23"/>
                <a:gd name="T12" fmla="*/ 31 w 55"/>
                <a:gd name="T13" fmla="*/ 23 h 23"/>
                <a:gd name="T14" fmla="*/ 43 w 55"/>
                <a:gd name="T15" fmla="*/ 17 h 23"/>
                <a:gd name="T16" fmla="*/ 55 w 55"/>
                <a:gd name="T17" fmla="*/ 3 h 23"/>
                <a:gd name="T18" fmla="*/ 55 w 55"/>
                <a:gd name="T19" fmla="*/ 3 h 23"/>
                <a:gd name="T20" fmla="*/ 29 w 55"/>
                <a:gd name="T21" fmla="*/ 6 h 23"/>
                <a:gd name="T22" fmla="*/ 11 w 55"/>
                <a:gd name="T23" fmla="*/ 6 h 23"/>
                <a:gd name="T24" fmla="*/ 3 w 55"/>
                <a:gd name="T25" fmla="*/ 3 h 23"/>
                <a:gd name="T26" fmla="*/ 0 w 55"/>
                <a:gd name="T27" fmla="*/ 0 h 23"/>
                <a:gd name="T28" fmla="*/ 0 w 55"/>
                <a:gd name="T2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23">
                  <a:moveTo>
                    <a:pt x="0" y="0"/>
                  </a:moveTo>
                  <a:lnTo>
                    <a:pt x="0" y="0"/>
                  </a:lnTo>
                  <a:lnTo>
                    <a:pt x="3" y="6"/>
                  </a:lnTo>
                  <a:lnTo>
                    <a:pt x="8" y="14"/>
                  </a:lnTo>
                  <a:lnTo>
                    <a:pt x="14" y="20"/>
                  </a:lnTo>
                  <a:lnTo>
                    <a:pt x="20" y="23"/>
                  </a:lnTo>
                  <a:lnTo>
                    <a:pt x="31" y="23"/>
                  </a:lnTo>
                  <a:lnTo>
                    <a:pt x="43" y="17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29" y="6"/>
                  </a:lnTo>
                  <a:lnTo>
                    <a:pt x="11" y="6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5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96"/>
            <p:cNvSpPr>
              <a:spLocks/>
            </p:cNvSpPr>
            <p:nvPr/>
          </p:nvSpPr>
          <p:spPr bwMode="auto">
            <a:xfrm>
              <a:off x="11304588" y="2320925"/>
              <a:ext cx="41275" cy="198438"/>
            </a:xfrm>
            <a:custGeom>
              <a:avLst/>
              <a:gdLst>
                <a:gd name="T0" fmla="*/ 23 w 26"/>
                <a:gd name="T1" fmla="*/ 0 h 125"/>
                <a:gd name="T2" fmla="*/ 23 w 26"/>
                <a:gd name="T3" fmla="*/ 0 h 125"/>
                <a:gd name="T4" fmla="*/ 14 w 26"/>
                <a:gd name="T5" fmla="*/ 12 h 125"/>
                <a:gd name="T6" fmla="*/ 8 w 26"/>
                <a:gd name="T7" fmla="*/ 26 h 125"/>
                <a:gd name="T8" fmla="*/ 3 w 26"/>
                <a:gd name="T9" fmla="*/ 44 h 125"/>
                <a:gd name="T10" fmla="*/ 0 w 26"/>
                <a:gd name="T11" fmla="*/ 64 h 125"/>
                <a:gd name="T12" fmla="*/ 0 w 26"/>
                <a:gd name="T13" fmla="*/ 84 h 125"/>
                <a:gd name="T14" fmla="*/ 3 w 26"/>
                <a:gd name="T15" fmla="*/ 96 h 125"/>
                <a:gd name="T16" fmla="*/ 8 w 26"/>
                <a:gd name="T17" fmla="*/ 104 h 125"/>
                <a:gd name="T18" fmla="*/ 14 w 26"/>
                <a:gd name="T19" fmla="*/ 116 h 125"/>
                <a:gd name="T20" fmla="*/ 26 w 26"/>
                <a:gd name="T21" fmla="*/ 125 h 125"/>
                <a:gd name="T22" fmla="*/ 26 w 26"/>
                <a:gd name="T23" fmla="*/ 125 h 125"/>
                <a:gd name="T24" fmla="*/ 20 w 26"/>
                <a:gd name="T25" fmla="*/ 113 h 125"/>
                <a:gd name="T26" fmla="*/ 11 w 26"/>
                <a:gd name="T27" fmla="*/ 81 h 125"/>
                <a:gd name="T28" fmla="*/ 11 w 26"/>
                <a:gd name="T29" fmla="*/ 64 h 125"/>
                <a:gd name="T30" fmla="*/ 11 w 26"/>
                <a:gd name="T31" fmla="*/ 41 h 125"/>
                <a:gd name="T32" fmla="*/ 14 w 26"/>
                <a:gd name="T33" fmla="*/ 20 h 125"/>
                <a:gd name="T34" fmla="*/ 23 w 26"/>
                <a:gd name="T35" fmla="*/ 0 h 125"/>
                <a:gd name="T36" fmla="*/ 23 w 26"/>
                <a:gd name="T3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125">
                  <a:moveTo>
                    <a:pt x="23" y="0"/>
                  </a:moveTo>
                  <a:lnTo>
                    <a:pt x="23" y="0"/>
                  </a:lnTo>
                  <a:lnTo>
                    <a:pt x="14" y="12"/>
                  </a:lnTo>
                  <a:lnTo>
                    <a:pt x="8" y="26"/>
                  </a:lnTo>
                  <a:lnTo>
                    <a:pt x="3" y="44"/>
                  </a:lnTo>
                  <a:lnTo>
                    <a:pt x="0" y="64"/>
                  </a:lnTo>
                  <a:lnTo>
                    <a:pt x="0" y="84"/>
                  </a:lnTo>
                  <a:lnTo>
                    <a:pt x="3" y="96"/>
                  </a:lnTo>
                  <a:lnTo>
                    <a:pt x="8" y="104"/>
                  </a:lnTo>
                  <a:lnTo>
                    <a:pt x="14" y="116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0" y="113"/>
                  </a:lnTo>
                  <a:lnTo>
                    <a:pt x="11" y="81"/>
                  </a:lnTo>
                  <a:lnTo>
                    <a:pt x="11" y="64"/>
                  </a:lnTo>
                  <a:lnTo>
                    <a:pt x="11" y="41"/>
                  </a:lnTo>
                  <a:lnTo>
                    <a:pt x="14" y="2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05B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295746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76494"/>
              </p:ext>
            </p:extLst>
          </p:nvPr>
        </p:nvGraphicFramePr>
        <p:xfrm>
          <a:off x="30480" y="0"/>
          <a:ext cx="9113520" cy="60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  <a:gridCol w="911352"/>
              </a:tblGrid>
              <a:tr h="751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" name="Rectangle 18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878">
              <a:alpha val="9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78849" y="304800"/>
            <a:ext cx="861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7EAFB"/>
                </a:solidFill>
                <a:latin typeface="Trajan Pro" pitchFamily="18" charset="0"/>
              </a:rPr>
              <a:t>Did You know…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099" y="6019800"/>
            <a:ext cx="9162097" cy="838200"/>
          </a:xfrm>
          <a:prstGeom prst="rect">
            <a:avLst/>
          </a:prstGeom>
          <a:solidFill>
            <a:srgbClr val="53B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1295400" y="1219200"/>
            <a:ext cx="6553200" cy="281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Today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, virtually every hospital in the U.S. </a:t>
            </a: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belongs 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to at least one GPO.  More than 70% </a:t>
            </a: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of 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all hospital purchases are made through GPO contracts, and GPOs contract for purchases with </a:t>
            </a: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an 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annual value in the range of $150 </a:t>
            </a:r>
            <a:r>
              <a:rPr lang="en-US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billion.</a:t>
            </a:r>
            <a:endParaRPr lang="en-US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6208068"/>
            <a:ext cx="1447800" cy="461665"/>
          </a:xfrm>
          <a:prstGeom prst="rect">
            <a:avLst/>
          </a:prstGeom>
          <a:solidFill>
            <a:srgbClr val="F7901E"/>
          </a:solidFill>
          <a:ln w="38100">
            <a:solidFill>
              <a:srgbClr val="696B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7EAFB"/>
                </a:solidFill>
                <a:latin typeface="Trajan Pro" pitchFamily="18" charset="0"/>
              </a:rPr>
              <a:t>Next</a:t>
            </a:r>
            <a:endParaRPr lang="en-US" sz="2400" dirty="0">
              <a:solidFill>
                <a:srgbClr val="C7EAFB"/>
              </a:solidFill>
              <a:latin typeface="Trajan Pro" pitchFamily="18" charset="0"/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381000" y="4279106"/>
            <a:ext cx="2986088" cy="2605087"/>
            <a:chOff x="9926638" y="2811463"/>
            <a:chExt cx="2986088" cy="2605087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318750" y="4581525"/>
              <a:ext cx="130175" cy="57150"/>
            </a:xfrm>
            <a:custGeom>
              <a:avLst/>
              <a:gdLst>
                <a:gd name="T0" fmla="*/ 0 w 82"/>
                <a:gd name="T1" fmla="*/ 19 h 36"/>
                <a:gd name="T2" fmla="*/ 0 w 82"/>
                <a:gd name="T3" fmla="*/ 19 h 36"/>
                <a:gd name="T4" fmla="*/ 3 w 82"/>
                <a:gd name="T5" fmla="*/ 23 h 36"/>
                <a:gd name="T6" fmla="*/ 13 w 82"/>
                <a:gd name="T7" fmla="*/ 26 h 36"/>
                <a:gd name="T8" fmla="*/ 52 w 82"/>
                <a:gd name="T9" fmla="*/ 33 h 36"/>
                <a:gd name="T10" fmla="*/ 52 w 82"/>
                <a:gd name="T11" fmla="*/ 33 h 36"/>
                <a:gd name="T12" fmla="*/ 82 w 82"/>
                <a:gd name="T13" fmla="*/ 36 h 36"/>
                <a:gd name="T14" fmla="*/ 82 w 82"/>
                <a:gd name="T15" fmla="*/ 0 h 36"/>
                <a:gd name="T16" fmla="*/ 82 w 82"/>
                <a:gd name="T17" fmla="*/ 0 h 36"/>
                <a:gd name="T18" fmla="*/ 52 w 82"/>
                <a:gd name="T19" fmla="*/ 3 h 36"/>
                <a:gd name="T20" fmla="*/ 52 w 82"/>
                <a:gd name="T21" fmla="*/ 3 h 36"/>
                <a:gd name="T22" fmla="*/ 13 w 82"/>
                <a:gd name="T23" fmla="*/ 10 h 36"/>
                <a:gd name="T24" fmla="*/ 3 w 82"/>
                <a:gd name="T25" fmla="*/ 13 h 36"/>
                <a:gd name="T26" fmla="*/ 0 w 82"/>
                <a:gd name="T27" fmla="*/ 19 h 36"/>
                <a:gd name="T28" fmla="*/ 0 w 82"/>
                <a:gd name="T29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36">
                  <a:moveTo>
                    <a:pt x="0" y="19"/>
                  </a:moveTo>
                  <a:lnTo>
                    <a:pt x="0" y="19"/>
                  </a:lnTo>
                  <a:lnTo>
                    <a:pt x="3" y="23"/>
                  </a:lnTo>
                  <a:lnTo>
                    <a:pt x="13" y="26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82" y="36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13" y="10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0312400" y="4027488"/>
              <a:ext cx="157163" cy="130175"/>
            </a:xfrm>
            <a:custGeom>
              <a:avLst/>
              <a:gdLst>
                <a:gd name="T0" fmla="*/ 56 w 99"/>
                <a:gd name="T1" fmla="*/ 3 h 82"/>
                <a:gd name="T2" fmla="*/ 56 w 99"/>
                <a:gd name="T3" fmla="*/ 3 h 82"/>
                <a:gd name="T4" fmla="*/ 27 w 99"/>
                <a:gd name="T5" fmla="*/ 7 h 82"/>
                <a:gd name="T6" fmla="*/ 27 w 99"/>
                <a:gd name="T7" fmla="*/ 7 h 82"/>
                <a:gd name="T8" fmla="*/ 0 w 99"/>
                <a:gd name="T9" fmla="*/ 72 h 82"/>
                <a:gd name="T10" fmla="*/ 0 w 99"/>
                <a:gd name="T11" fmla="*/ 72 h 82"/>
                <a:gd name="T12" fmla="*/ 56 w 99"/>
                <a:gd name="T13" fmla="*/ 76 h 82"/>
                <a:gd name="T14" fmla="*/ 60 w 99"/>
                <a:gd name="T15" fmla="*/ 76 h 82"/>
                <a:gd name="T16" fmla="*/ 60 w 99"/>
                <a:gd name="T17" fmla="*/ 76 h 82"/>
                <a:gd name="T18" fmla="*/ 66 w 99"/>
                <a:gd name="T19" fmla="*/ 66 h 82"/>
                <a:gd name="T20" fmla="*/ 89 w 99"/>
                <a:gd name="T21" fmla="*/ 72 h 82"/>
                <a:gd name="T22" fmla="*/ 89 w 99"/>
                <a:gd name="T23" fmla="*/ 72 h 82"/>
                <a:gd name="T24" fmla="*/ 83 w 99"/>
                <a:gd name="T25" fmla="*/ 82 h 82"/>
                <a:gd name="T26" fmla="*/ 83 w 99"/>
                <a:gd name="T27" fmla="*/ 82 h 82"/>
                <a:gd name="T28" fmla="*/ 93 w 99"/>
                <a:gd name="T29" fmla="*/ 82 h 82"/>
                <a:gd name="T30" fmla="*/ 99 w 99"/>
                <a:gd name="T31" fmla="*/ 79 h 82"/>
                <a:gd name="T32" fmla="*/ 99 w 99"/>
                <a:gd name="T33" fmla="*/ 79 h 82"/>
                <a:gd name="T34" fmla="*/ 79 w 99"/>
                <a:gd name="T35" fmla="*/ 0 h 82"/>
                <a:gd name="T36" fmla="*/ 79 w 99"/>
                <a:gd name="T37" fmla="*/ 0 h 82"/>
                <a:gd name="T38" fmla="*/ 56 w 99"/>
                <a:gd name="T39" fmla="*/ 3 h 82"/>
                <a:gd name="T40" fmla="*/ 56 w 99"/>
                <a:gd name="T41" fmla="*/ 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9" h="82">
                  <a:moveTo>
                    <a:pt x="56" y="3"/>
                  </a:moveTo>
                  <a:lnTo>
                    <a:pt x="56" y="3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6" y="66"/>
                  </a:lnTo>
                  <a:lnTo>
                    <a:pt x="89" y="72"/>
                  </a:lnTo>
                  <a:lnTo>
                    <a:pt x="89" y="72"/>
                  </a:lnTo>
                  <a:lnTo>
                    <a:pt x="83" y="82"/>
                  </a:lnTo>
                  <a:lnTo>
                    <a:pt x="83" y="82"/>
                  </a:lnTo>
                  <a:lnTo>
                    <a:pt x="93" y="82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56" y="3"/>
                  </a:lnTo>
                  <a:lnTo>
                    <a:pt x="56" y="3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287000" y="4064000"/>
              <a:ext cx="0" cy="73025"/>
            </a:xfrm>
            <a:custGeom>
              <a:avLst/>
              <a:gdLst>
                <a:gd name="T0" fmla="*/ 0 h 46"/>
                <a:gd name="T1" fmla="*/ 0 h 46"/>
                <a:gd name="T2" fmla="*/ 30 h 46"/>
                <a:gd name="T3" fmla="*/ 46 h 46"/>
                <a:gd name="T4" fmla="*/ 0 h 4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6">
                  <a:moveTo>
                    <a:pt x="0" y="0"/>
                  </a:moveTo>
                  <a:lnTo>
                    <a:pt x="0" y="0"/>
                  </a:lnTo>
                  <a:lnTo>
                    <a:pt x="0" y="30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0668000" y="4127500"/>
              <a:ext cx="20638" cy="114300"/>
            </a:xfrm>
            <a:custGeom>
              <a:avLst/>
              <a:gdLst>
                <a:gd name="T0" fmla="*/ 7 w 13"/>
                <a:gd name="T1" fmla="*/ 62 h 72"/>
                <a:gd name="T2" fmla="*/ 7 w 13"/>
                <a:gd name="T3" fmla="*/ 62 h 72"/>
                <a:gd name="T4" fmla="*/ 10 w 13"/>
                <a:gd name="T5" fmla="*/ 52 h 72"/>
                <a:gd name="T6" fmla="*/ 10 w 13"/>
                <a:gd name="T7" fmla="*/ 52 h 72"/>
                <a:gd name="T8" fmla="*/ 13 w 13"/>
                <a:gd name="T9" fmla="*/ 36 h 72"/>
                <a:gd name="T10" fmla="*/ 13 w 13"/>
                <a:gd name="T11" fmla="*/ 36 h 72"/>
                <a:gd name="T12" fmla="*/ 10 w 13"/>
                <a:gd name="T13" fmla="*/ 16 h 72"/>
                <a:gd name="T14" fmla="*/ 10 w 13"/>
                <a:gd name="T15" fmla="*/ 16 h 72"/>
                <a:gd name="T16" fmla="*/ 7 w 13"/>
                <a:gd name="T17" fmla="*/ 6 h 72"/>
                <a:gd name="T18" fmla="*/ 7 w 13"/>
                <a:gd name="T19" fmla="*/ 6 h 72"/>
                <a:gd name="T20" fmla="*/ 3 w 13"/>
                <a:gd name="T21" fmla="*/ 0 h 72"/>
                <a:gd name="T22" fmla="*/ 3 w 13"/>
                <a:gd name="T23" fmla="*/ 0 h 72"/>
                <a:gd name="T24" fmla="*/ 0 w 13"/>
                <a:gd name="T25" fmla="*/ 26 h 72"/>
                <a:gd name="T26" fmla="*/ 0 w 13"/>
                <a:gd name="T27" fmla="*/ 52 h 72"/>
                <a:gd name="T28" fmla="*/ 0 w 13"/>
                <a:gd name="T29" fmla="*/ 52 h 72"/>
                <a:gd name="T30" fmla="*/ 0 w 13"/>
                <a:gd name="T31" fmla="*/ 62 h 72"/>
                <a:gd name="T32" fmla="*/ 0 w 13"/>
                <a:gd name="T33" fmla="*/ 72 h 72"/>
                <a:gd name="T34" fmla="*/ 0 w 13"/>
                <a:gd name="T35" fmla="*/ 72 h 72"/>
                <a:gd name="T36" fmla="*/ 7 w 13"/>
                <a:gd name="T37" fmla="*/ 62 h 72"/>
                <a:gd name="T38" fmla="*/ 7 w 13"/>
                <a:gd name="T39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72">
                  <a:moveTo>
                    <a:pt x="7" y="62"/>
                  </a:moveTo>
                  <a:lnTo>
                    <a:pt x="7" y="62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7" y="6"/>
                  </a:lnTo>
                  <a:lnTo>
                    <a:pt x="7" y="6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2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7" y="62"/>
                  </a:lnTo>
                  <a:lnTo>
                    <a:pt x="7" y="62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0364788" y="3922713"/>
              <a:ext cx="68263" cy="95250"/>
            </a:xfrm>
            <a:custGeom>
              <a:avLst/>
              <a:gdLst>
                <a:gd name="T0" fmla="*/ 43 w 43"/>
                <a:gd name="T1" fmla="*/ 56 h 60"/>
                <a:gd name="T2" fmla="*/ 43 w 43"/>
                <a:gd name="T3" fmla="*/ 56 h 60"/>
                <a:gd name="T4" fmla="*/ 43 w 43"/>
                <a:gd name="T5" fmla="*/ 46 h 60"/>
                <a:gd name="T6" fmla="*/ 43 w 43"/>
                <a:gd name="T7" fmla="*/ 46 h 60"/>
                <a:gd name="T8" fmla="*/ 40 w 43"/>
                <a:gd name="T9" fmla="*/ 27 h 60"/>
                <a:gd name="T10" fmla="*/ 37 w 43"/>
                <a:gd name="T11" fmla="*/ 0 h 60"/>
                <a:gd name="T12" fmla="*/ 37 w 43"/>
                <a:gd name="T13" fmla="*/ 0 h 60"/>
                <a:gd name="T14" fmla="*/ 23 w 43"/>
                <a:gd name="T15" fmla="*/ 20 h 60"/>
                <a:gd name="T16" fmla="*/ 23 w 43"/>
                <a:gd name="T17" fmla="*/ 20 h 60"/>
                <a:gd name="T18" fmla="*/ 17 w 43"/>
                <a:gd name="T19" fmla="*/ 23 h 60"/>
                <a:gd name="T20" fmla="*/ 17 w 43"/>
                <a:gd name="T21" fmla="*/ 23 h 60"/>
                <a:gd name="T22" fmla="*/ 0 w 43"/>
                <a:gd name="T23" fmla="*/ 60 h 60"/>
                <a:gd name="T24" fmla="*/ 0 w 43"/>
                <a:gd name="T25" fmla="*/ 60 h 60"/>
                <a:gd name="T26" fmla="*/ 23 w 43"/>
                <a:gd name="T27" fmla="*/ 56 h 60"/>
                <a:gd name="T28" fmla="*/ 23 w 43"/>
                <a:gd name="T29" fmla="*/ 56 h 60"/>
                <a:gd name="T30" fmla="*/ 43 w 43"/>
                <a:gd name="T31" fmla="*/ 56 h 60"/>
                <a:gd name="T32" fmla="*/ 43 w 43"/>
                <a:gd name="T33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60">
                  <a:moveTo>
                    <a:pt x="43" y="56"/>
                  </a:moveTo>
                  <a:lnTo>
                    <a:pt x="43" y="56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40" y="27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43" y="56"/>
                  </a:lnTo>
                  <a:lnTo>
                    <a:pt x="43" y="56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0679113" y="3949700"/>
              <a:ext cx="161925" cy="296862"/>
            </a:xfrm>
            <a:custGeom>
              <a:avLst/>
              <a:gdLst>
                <a:gd name="T0" fmla="*/ 16 w 102"/>
                <a:gd name="T1" fmla="*/ 148 h 187"/>
                <a:gd name="T2" fmla="*/ 16 w 102"/>
                <a:gd name="T3" fmla="*/ 148 h 187"/>
                <a:gd name="T4" fmla="*/ 13 w 102"/>
                <a:gd name="T5" fmla="*/ 167 h 187"/>
                <a:gd name="T6" fmla="*/ 6 w 102"/>
                <a:gd name="T7" fmla="*/ 187 h 187"/>
                <a:gd name="T8" fmla="*/ 49 w 102"/>
                <a:gd name="T9" fmla="*/ 187 h 187"/>
                <a:gd name="T10" fmla="*/ 56 w 102"/>
                <a:gd name="T11" fmla="*/ 187 h 187"/>
                <a:gd name="T12" fmla="*/ 56 w 102"/>
                <a:gd name="T13" fmla="*/ 181 h 187"/>
                <a:gd name="T14" fmla="*/ 102 w 102"/>
                <a:gd name="T15" fmla="*/ 181 h 187"/>
                <a:gd name="T16" fmla="*/ 102 w 102"/>
                <a:gd name="T17" fmla="*/ 181 h 187"/>
                <a:gd name="T18" fmla="*/ 98 w 102"/>
                <a:gd name="T19" fmla="*/ 174 h 187"/>
                <a:gd name="T20" fmla="*/ 98 w 102"/>
                <a:gd name="T21" fmla="*/ 174 h 187"/>
                <a:gd name="T22" fmla="*/ 95 w 102"/>
                <a:gd name="T23" fmla="*/ 174 h 187"/>
                <a:gd name="T24" fmla="*/ 95 w 102"/>
                <a:gd name="T25" fmla="*/ 174 h 187"/>
                <a:gd name="T26" fmla="*/ 92 w 102"/>
                <a:gd name="T27" fmla="*/ 161 h 187"/>
                <a:gd name="T28" fmla="*/ 92 w 102"/>
                <a:gd name="T29" fmla="*/ 161 h 187"/>
                <a:gd name="T30" fmla="*/ 92 w 102"/>
                <a:gd name="T31" fmla="*/ 151 h 187"/>
                <a:gd name="T32" fmla="*/ 92 w 102"/>
                <a:gd name="T33" fmla="*/ 151 h 187"/>
                <a:gd name="T34" fmla="*/ 88 w 102"/>
                <a:gd name="T35" fmla="*/ 148 h 187"/>
                <a:gd name="T36" fmla="*/ 49 w 102"/>
                <a:gd name="T37" fmla="*/ 138 h 187"/>
                <a:gd name="T38" fmla="*/ 42 w 102"/>
                <a:gd name="T39" fmla="*/ 135 h 187"/>
                <a:gd name="T40" fmla="*/ 49 w 102"/>
                <a:gd name="T41" fmla="*/ 39 h 187"/>
                <a:gd name="T42" fmla="*/ 52 w 102"/>
                <a:gd name="T43" fmla="*/ 26 h 187"/>
                <a:gd name="T44" fmla="*/ 49 w 102"/>
                <a:gd name="T45" fmla="*/ 23 h 187"/>
                <a:gd name="T46" fmla="*/ 49 w 102"/>
                <a:gd name="T47" fmla="*/ 23 h 187"/>
                <a:gd name="T48" fmla="*/ 42 w 102"/>
                <a:gd name="T49" fmla="*/ 0 h 187"/>
                <a:gd name="T50" fmla="*/ 42 w 102"/>
                <a:gd name="T51" fmla="*/ 0 h 187"/>
                <a:gd name="T52" fmla="*/ 36 w 102"/>
                <a:gd name="T53" fmla="*/ 26 h 187"/>
                <a:gd name="T54" fmla="*/ 36 w 102"/>
                <a:gd name="T55" fmla="*/ 26 h 187"/>
                <a:gd name="T56" fmla="*/ 36 w 102"/>
                <a:gd name="T57" fmla="*/ 36 h 187"/>
                <a:gd name="T58" fmla="*/ 36 w 102"/>
                <a:gd name="T59" fmla="*/ 43 h 187"/>
                <a:gd name="T60" fmla="*/ 39 w 102"/>
                <a:gd name="T61" fmla="*/ 59 h 187"/>
                <a:gd name="T62" fmla="*/ 39 w 102"/>
                <a:gd name="T63" fmla="*/ 66 h 187"/>
                <a:gd name="T64" fmla="*/ 36 w 102"/>
                <a:gd name="T65" fmla="*/ 72 h 187"/>
                <a:gd name="T66" fmla="*/ 29 w 102"/>
                <a:gd name="T67" fmla="*/ 75 h 187"/>
                <a:gd name="T68" fmla="*/ 16 w 102"/>
                <a:gd name="T69" fmla="*/ 79 h 187"/>
                <a:gd name="T70" fmla="*/ 16 w 102"/>
                <a:gd name="T71" fmla="*/ 79 h 187"/>
                <a:gd name="T72" fmla="*/ 10 w 102"/>
                <a:gd name="T73" fmla="*/ 82 h 187"/>
                <a:gd name="T74" fmla="*/ 3 w 102"/>
                <a:gd name="T75" fmla="*/ 89 h 187"/>
                <a:gd name="T76" fmla="*/ 3 w 102"/>
                <a:gd name="T77" fmla="*/ 89 h 187"/>
                <a:gd name="T78" fmla="*/ 0 w 102"/>
                <a:gd name="T79" fmla="*/ 98 h 187"/>
                <a:gd name="T80" fmla="*/ 0 w 102"/>
                <a:gd name="T81" fmla="*/ 98 h 187"/>
                <a:gd name="T82" fmla="*/ 3 w 102"/>
                <a:gd name="T83" fmla="*/ 102 h 187"/>
                <a:gd name="T84" fmla="*/ 3 w 102"/>
                <a:gd name="T85" fmla="*/ 102 h 187"/>
                <a:gd name="T86" fmla="*/ 13 w 102"/>
                <a:gd name="T87" fmla="*/ 125 h 187"/>
                <a:gd name="T88" fmla="*/ 16 w 102"/>
                <a:gd name="T89" fmla="*/ 135 h 187"/>
                <a:gd name="T90" fmla="*/ 16 w 102"/>
                <a:gd name="T91" fmla="*/ 148 h 187"/>
                <a:gd name="T92" fmla="*/ 16 w 102"/>
                <a:gd name="T93" fmla="*/ 148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" h="187">
                  <a:moveTo>
                    <a:pt x="16" y="148"/>
                  </a:moveTo>
                  <a:lnTo>
                    <a:pt x="16" y="148"/>
                  </a:lnTo>
                  <a:lnTo>
                    <a:pt x="13" y="167"/>
                  </a:lnTo>
                  <a:lnTo>
                    <a:pt x="6" y="187"/>
                  </a:lnTo>
                  <a:lnTo>
                    <a:pt x="49" y="187"/>
                  </a:lnTo>
                  <a:lnTo>
                    <a:pt x="56" y="187"/>
                  </a:lnTo>
                  <a:lnTo>
                    <a:pt x="56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5" y="174"/>
                  </a:lnTo>
                  <a:lnTo>
                    <a:pt x="95" y="174"/>
                  </a:lnTo>
                  <a:lnTo>
                    <a:pt x="92" y="161"/>
                  </a:lnTo>
                  <a:lnTo>
                    <a:pt x="92" y="161"/>
                  </a:lnTo>
                  <a:lnTo>
                    <a:pt x="92" y="151"/>
                  </a:lnTo>
                  <a:lnTo>
                    <a:pt x="92" y="151"/>
                  </a:lnTo>
                  <a:lnTo>
                    <a:pt x="88" y="148"/>
                  </a:lnTo>
                  <a:lnTo>
                    <a:pt x="49" y="138"/>
                  </a:lnTo>
                  <a:lnTo>
                    <a:pt x="42" y="135"/>
                  </a:lnTo>
                  <a:lnTo>
                    <a:pt x="49" y="39"/>
                  </a:lnTo>
                  <a:lnTo>
                    <a:pt x="52" y="26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36"/>
                  </a:lnTo>
                  <a:lnTo>
                    <a:pt x="36" y="43"/>
                  </a:lnTo>
                  <a:lnTo>
                    <a:pt x="39" y="59"/>
                  </a:lnTo>
                  <a:lnTo>
                    <a:pt x="39" y="66"/>
                  </a:lnTo>
                  <a:lnTo>
                    <a:pt x="36" y="72"/>
                  </a:lnTo>
                  <a:lnTo>
                    <a:pt x="29" y="75"/>
                  </a:lnTo>
                  <a:lnTo>
                    <a:pt x="16" y="79"/>
                  </a:lnTo>
                  <a:lnTo>
                    <a:pt x="16" y="79"/>
                  </a:lnTo>
                  <a:lnTo>
                    <a:pt x="10" y="82"/>
                  </a:lnTo>
                  <a:lnTo>
                    <a:pt x="3" y="89"/>
                  </a:lnTo>
                  <a:lnTo>
                    <a:pt x="3" y="89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3" y="102"/>
                  </a:lnTo>
                  <a:lnTo>
                    <a:pt x="3" y="102"/>
                  </a:lnTo>
                  <a:lnTo>
                    <a:pt x="13" y="125"/>
                  </a:lnTo>
                  <a:lnTo>
                    <a:pt x="16" y="135"/>
                  </a:lnTo>
                  <a:lnTo>
                    <a:pt x="16" y="148"/>
                  </a:lnTo>
                  <a:lnTo>
                    <a:pt x="16" y="148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1179175" y="4173538"/>
              <a:ext cx="198438" cy="79375"/>
            </a:xfrm>
            <a:custGeom>
              <a:avLst/>
              <a:gdLst>
                <a:gd name="T0" fmla="*/ 63 w 125"/>
                <a:gd name="T1" fmla="*/ 7 h 50"/>
                <a:gd name="T2" fmla="*/ 40 w 125"/>
                <a:gd name="T3" fmla="*/ 20 h 50"/>
                <a:gd name="T4" fmla="*/ 10 w 125"/>
                <a:gd name="T5" fmla="*/ 23 h 50"/>
                <a:gd name="T6" fmla="*/ 10 w 125"/>
                <a:gd name="T7" fmla="*/ 23 h 50"/>
                <a:gd name="T8" fmla="*/ 0 w 125"/>
                <a:gd name="T9" fmla="*/ 36 h 50"/>
                <a:gd name="T10" fmla="*/ 0 w 125"/>
                <a:gd name="T11" fmla="*/ 36 h 50"/>
                <a:gd name="T12" fmla="*/ 7 w 125"/>
                <a:gd name="T13" fmla="*/ 40 h 50"/>
                <a:gd name="T14" fmla="*/ 50 w 125"/>
                <a:gd name="T15" fmla="*/ 40 h 50"/>
                <a:gd name="T16" fmla="*/ 50 w 125"/>
                <a:gd name="T17" fmla="*/ 46 h 50"/>
                <a:gd name="T18" fmla="*/ 63 w 125"/>
                <a:gd name="T19" fmla="*/ 46 h 50"/>
                <a:gd name="T20" fmla="*/ 125 w 125"/>
                <a:gd name="T21" fmla="*/ 50 h 50"/>
                <a:gd name="T22" fmla="*/ 125 w 125"/>
                <a:gd name="T23" fmla="*/ 50 h 50"/>
                <a:gd name="T24" fmla="*/ 115 w 125"/>
                <a:gd name="T25" fmla="*/ 23 h 50"/>
                <a:gd name="T26" fmla="*/ 102 w 125"/>
                <a:gd name="T27" fmla="*/ 0 h 50"/>
                <a:gd name="T28" fmla="*/ 63 w 125"/>
                <a:gd name="T2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50">
                  <a:moveTo>
                    <a:pt x="63" y="7"/>
                  </a:moveTo>
                  <a:lnTo>
                    <a:pt x="40" y="20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7" y="40"/>
                  </a:lnTo>
                  <a:lnTo>
                    <a:pt x="50" y="40"/>
                  </a:lnTo>
                  <a:lnTo>
                    <a:pt x="50" y="46"/>
                  </a:lnTo>
                  <a:lnTo>
                    <a:pt x="63" y="46"/>
                  </a:lnTo>
                  <a:lnTo>
                    <a:pt x="125" y="50"/>
                  </a:lnTo>
                  <a:lnTo>
                    <a:pt x="125" y="50"/>
                  </a:lnTo>
                  <a:lnTo>
                    <a:pt x="115" y="23"/>
                  </a:lnTo>
                  <a:lnTo>
                    <a:pt x="102" y="0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579100" y="4654550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46 h 46"/>
                <a:gd name="T4" fmla="*/ 10 w 23"/>
                <a:gd name="T5" fmla="*/ 46 h 46"/>
                <a:gd name="T6" fmla="*/ 23 w 23"/>
                <a:gd name="T7" fmla="*/ 46 h 46"/>
                <a:gd name="T8" fmla="*/ 23 w 23"/>
                <a:gd name="T9" fmla="*/ 0 h 46"/>
                <a:gd name="T10" fmla="*/ 10 w 23"/>
                <a:gd name="T11" fmla="*/ 0 h 46"/>
                <a:gd name="T12" fmla="*/ 0 w 23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46"/>
                  </a:lnTo>
                  <a:lnTo>
                    <a:pt x="10" y="46"/>
                  </a:lnTo>
                  <a:lnTo>
                    <a:pt x="23" y="46"/>
                  </a:lnTo>
                  <a:lnTo>
                    <a:pt x="23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1242675" y="4529138"/>
              <a:ext cx="88900" cy="157162"/>
            </a:xfrm>
            <a:custGeom>
              <a:avLst/>
              <a:gdLst>
                <a:gd name="T0" fmla="*/ 23 w 56"/>
                <a:gd name="T1" fmla="*/ 43 h 99"/>
                <a:gd name="T2" fmla="*/ 23 w 56"/>
                <a:gd name="T3" fmla="*/ 43 h 99"/>
                <a:gd name="T4" fmla="*/ 16 w 56"/>
                <a:gd name="T5" fmla="*/ 49 h 99"/>
                <a:gd name="T6" fmla="*/ 16 w 56"/>
                <a:gd name="T7" fmla="*/ 49 h 99"/>
                <a:gd name="T8" fmla="*/ 10 w 56"/>
                <a:gd name="T9" fmla="*/ 62 h 99"/>
                <a:gd name="T10" fmla="*/ 3 w 56"/>
                <a:gd name="T11" fmla="*/ 75 h 99"/>
                <a:gd name="T12" fmla="*/ 0 w 56"/>
                <a:gd name="T13" fmla="*/ 89 h 99"/>
                <a:gd name="T14" fmla="*/ 3 w 56"/>
                <a:gd name="T15" fmla="*/ 99 h 99"/>
                <a:gd name="T16" fmla="*/ 3 w 56"/>
                <a:gd name="T17" fmla="*/ 99 h 99"/>
                <a:gd name="T18" fmla="*/ 23 w 56"/>
                <a:gd name="T19" fmla="*/ 75 h 99"/>
                <a:gd name="T20" fmla="*/ 23 w 56"/>
                <a:gd name="T21" fmla="*/ 75 h 99"/>
                <a:gd name="T22" fmla="*/ 33 w 56"/>
                <a:gd name="T23" fmla="*/ 59 h 99"/>
                <a:gd name="T24" fmla="*/ 43 w 56"/>
                <a:gd name="T25" fmla="*/ 43 h 99"/>
                <a:gd name="T26" fmla="*/ 49 w 56"/>
                <a:gd name="T27" fmla="*/ 26 h 99"/>
                <a:gd name="T28" fmla="*/ 56 w 56"/>
                <a:gd name="T29" fmla="*/ 6 h 99"/>
                <a:gd name="T30" fmla="*/ 56 w 56"/>
                <a:gd name="T31" fmla="*/ 6 h 99"/>
                <a:gd name="T32" fmla="*/ 56 w 56"/>
                <a:gd name="T33" fmla="*/ 0 h 99"/>
                <a:gd name="T34" fmla="*/ 49 w 56"/>
                <a:gd name="T35" fmla="*/ 0 h 99"/>
                <a:gd name="T36" fmla="*/ 49 w 56"/>
                <a:gd name="T37" fmla="*/ 0 h 99"/>
                <a:gd name="T38" fmla="*/ 36 w 56"/>
                <a:gd name="T39" fmla="*/ 23 h 99"/>
                <a:gd name="T40" fmla="*/ 23 w 56"/>
                <a:gd name="T41" fmla="*/ 43 h 99"/>
                <a:gd name="T42" fmla="*/ 23 w 56"/>
                <a:gd name="T43" fmla="*/ 4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99">
                  <a:moveTo>
                    <a:pt x="23" y="43"/>
                  </a:moveTo>
                  <a:lnTo>
                    <a:pt x="23" y="43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0" y="62"/>
                  </a:lnTo>
                  <a:lnTo>
                    <a:pt x="3" y="75"/>
                  </a:lnTo>
                  <a:lnTo>
                    <a:pt x="0" y="89"/>
                  </a:lnTo>
                  <a:lnTo>
                    <a:pt x="3" y="99"/>
                  </a:lnTo>
                  <a:lnTo>
                    <a:pt x="3" y="99"/>
                  </a:lnTo>
                  <a:lnTo>
                    <a:pt x="23" y="75"/>
                  </a:lnTo>
                  <a:lnTo>
                    <a:pt x="23" y="75"/>
                  </a:lnTo>
                  <a:lnTo>
                    <a:pt x="33" y="59"/>
                  </a:lnTo>
                  <a:lnTo>
                    <a:pt x="43" y="43"/>
                  </a:lnTo>
                  <a:lnTo>
                    <a:pt x="49" y="2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6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36" y="23"/>
                  </a:lnTo>
                  <a:lnTo>
                    <a:pt x="23" y="43"/>
                  </a:lnTo>
                  <a:lnTo>
                    <a:pt x="23" y="43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0898188" y="4225925"/>
              <a:ext cx="9525" cy="11112"/>
            </a:xfrm>
            <a:custGeom>
              <a:avLst/>
              <a:gdLst>
                <a:gd name="T0" fmla="*/ 3 w 6"/>
                <a:gd name="T1" fmla="*/ 0 h 7"/>
                <a:gd name="T2" fmla="*/ 3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3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3 w 6"/>
                <a:gd name="T17" fmla="*/ 0 h 7"/>
                <a:gd name="T18" fmla="*/ 3 w 6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0485438" y="4575175"/>
              <a:ext cx="360363" cy="68262"/>
            </a:xfrm>
            <a:custGeom>
              <a:avLst/>
              <a:gdLst>
                <a:gd name="T0" fmla="*/ 171 w 227"/>
                <a:gd name="T1" fmla="*/ 30 h 43"/>
                <a:gd name="T2" fmla="*/ 171 w 227"/>
                <a:gd name="T3" fmla="*/ 30 h 43"/>
                <a:gd name="T4" fmla="*/ 125 w 227"/>
                <a:gd name="T5" fmla="*/ 30 h 43"/>
                <a:gd name="T6" fmla="*/ 122 w 227"/>
                <a:gd name="T7" fmla="*/ 30 h 43"/>
                <a:gd name="T8" fmla="*/ 122 w 227"/>
                <a:gd name="T9" fmla="*/ 30 h 43"/>
                <a:gd name="T10" fmla="*/ 69 w 227"/>
                <a:gd name="T11" fmla="*/ 23 h 43"/>
                <a:gd name="T12" fmla="*/ 69 w 227"/>
                <a:gd name="T13" fmla="*/ 23 h 43"/>
                <a:gd name="T14" fmla="*/ 46 w 227"/>
                <a:gd name="T15" fmla="*/ 20 h 43"/>
                <a:gd name="T16" fmla="*/ 46 w 227"/>
                <a:gd name="T17" fmla="*/ 20 h 43"/>
                <a:gd name="T18" fmla="*/ 23 w 227"/>
                <a:gd name="T19" fmla="*/ 14 h 43"/>
                <a:gd name="T20" fmla="*/ 3 w 227"/>
                <a:gd name="T21" fmla="*/ 0 h 43"/>
                <a:gd name="T22" fmla="*/ 3 w 227"/>
                <a:gd name="T23" fmla="*/ 0 h 43"/>
                <a:gd name="T24" fmla="*/ 0 w 227"/>
                <a:gd name="T25" fmla="*/ 0 h 43"/>
                <a:gd name="T26" fmla="*/ 0 w 227"/>
                <a:gd name="T27" fmla="*/ 43 h 43"/>
                <a:gd name="T28" fmla="*/ 0 w 227"/>
                <a:gd name="T29" fmla="*/ 43 h 43"/>
                <a:gd name="T30" fmla="*/ 33 w 227"/>
                <a:gd name="T31" fmla="*/ 43 h 43"/>
                <a:gd name="T32" fmla="*/ 69 w 227"/>
                <a:gd name="T33" fmla="*/ 43 h 43"/>
                <a:gd name="T34" fmla="*/ 72 w 227"/>
                <a:gd name="T35" fmla="*/ 43 h 43"/>
                <a:gd name="T36" fmla="*/ 72 w 227"/>
                <a:gd name="T37" fmla="*/ 43 h 43"/>
                <a:gd name="T38" fmla="*/ 122 w 227"/>
                <a:gd name="T39" fmla="*/ 43 h 43"/>
                <a:gd name="T40" fmla="*/ 125 w 227"/>
                <a:gd name="T41" fmla="*/ 43 h 43"/>
                <a:gd name="T42" fmla="*/ 125 w 227"/>
                <a:gd name="T43" fmla="*/ 43 h 43"/>
                <a:gd name="T44" fmla="*/ 171 w 227"/>
                <a:gd name="T45" fmla="*/ 40 h 43"/>
                <a:gd name="T46" fmla="*/ 171 w 227"/>
                <a:gd name="T47" fmla="*/ 40 h 43"/>
                <a:gd name="T48" fmla="*/ 227 w 227"/>
                <a:gd name="T49" fmla="*/ 30 h 43"/>
                <a:gd name="T50" fmla="*/ 227 w 227"/>
                <a:gd name="T51" fmla="*/ 30 h 43"/>
                <a:gd name="T52" fmla="*/ 227 w 227"/>
                <a:gd name="T53" fmla="*/ 30 h 43"/>
                <a:gd name="T54" fmla="*/ 214 w 227"/>
                <a:gd name="T55" fmla="*/ 30 h 43"/>
                <a:gd name="T56" fmla="*/ 171 w 227"/>
                <a:gd name="T57" fmla="*/ 30 h 43"/>
                <a:gd name="T58" fmla="*/ 171 w 227"/>
                <a:gd name="T5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43">
                  <a:moveTo>
                    <a:pt x="171" y="30"/>
                  </a:moveTo>
                  <a:lnTo>
                    <a:pt x="171" y="30"/>
                  </a:lnTo>
                  <a:lnTo>
                    <a:pt x="125" y="30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69" y="23"/>
                  </a:lnTo>
                  <a:lnTo>
                    <a:pt x="69" y="23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23" y="14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33" y="43"/>
                  </a:lnTo>
                  <a:lnTo>
                    <a:pt x="69" y="43"/>
                  </a:lnTo>
                  <a:lnTo>
                    <a:pt x="72" y="43"/>
                  </a:lnTo>
                  <a:lnTo>
                    <a:pt x="72" y="43"/>
                  </a:lnTo>
                  <a:lnTo>
                    <a:pt x="122" y="43"/>
                  </a:lnTo>
                  <a:lnTo>
                    <a:pt x="125" y="43"/>
                  </a:lnTo>
                  <a:lnTo>
                    <a:pt x="125" y="43"/>
                  </a:lnTo>
                  <a:lnTo>
                    <a:pt x="171" y="40"/>
                  </a:lnTo>
                  <a:lnTo>
                    <a:pt x="171" y="40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14" y="30"/>
                  </a:lnTo>
                  <a:lnTo>
                    <a:pt x="171" y="30"/>
                  </a:lnTo>
                  <a:lnTo>
                    <a:pt x="171" y="30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0287000" y="4064000"/>
              <a:ext cx="0" cy="47625"/>
            </a:xfrm>
            <a:custGeom>
              <a:avLst/>
              <a:gdLst>
                <a:gd name="T0" fmla="*/ 0 h 30"/>
                <a:gd name="T1" fmla="*/ 30 h 30"/>
                <a:gd name="T2" fmla="*/ 0 h 30"/>
                <a:gd name="T3" fmla="*/ 0 h 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0">
                  <a:moveTo>
                    <a:pt x="0" y="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A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0287000" y="4064000"/>
              <a:ext cx="0" cy="47625"/>
            </a:xfrm>
            <a:custGeom>
              <a:avLst/>
              <a:gdLst>
                <a:gd name="T0" fmla="*/ 0 h 30"/>
                <a:gd name="T1" fmla="*/ 30 h 30"/>
                <a:gd name="T2" fmla="*/ 0 h 30"/>
                <a:gd name="T3" fmla="*/ 0 h 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0">
                  <a:moveTo>
                    <a:pt x="0" y="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77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0971213" y="3646488"/>
              <a:ext cx="192088" cy="141287"/>
            </a:xfrm>
            <a:custGeom>
              <a:avLst/>
              <a:gdLst>
                <a:gd name="T0" fmla="*/ 29 w 121"/>
                <a:gd name="T1" fmla="*/ 89 h 89"/>
                <a:gd name="T2" fmla="*/ 29 w 121"/>
                <a:gd name="T3" fmla="*/ 89 h 89"/>
                <a:gd name="T4" fmla="*/ 49 w 121"/>
                <a:gd name="T5" fmla="*/ 82 h 89"/>
                <a:gd name="T6" fmla="*/ 62 w 121"/>
                <a:gd name="T7" fmla="*/ 76 h 89"/>
                <a:gd name="T8" fmla="*/ 69 w 121"/>
                <a:gd name="T9" fmla="*/ 69 h 89"/>
                <a:gd name="T10" fmla="*/ 75 w 121"/>
                <a:gd name="T11" fmla="*/ 62 h 89"/>
                <a:gd name="T12" fmla="*/ 75 w 121"/>
                <a:gd name="T13" fmla="*/ 62 h 89"/>
                <a:gd name="T14" fmla="*/ 95 w 121"/>
                <a:gd name="T15" fmla="*/ 30 h 89"/>
                <a:gd name="T16" fmla="*/ 121 w 121"/>
                <a:gd name="T17" fmla="*/ 3 h 89"/>
                <a:gd name="T18" fmla="*/ 121 w 121"/>
                <a:gd name="T19" fmla="*/ 3 h 89"/>
                <a:gd name="T20" fmla="*/ 115 w 121"/>
                <a:gd name="T21" fmla="*/ 3 h 89"/>
                <a:gd name="T22" fmla="*/ 108 w 121"/>
                <a:gd name="T23" fmla="*/ 3 h 89"/>
                <a:gd name="T24" fmla="*/ 98 w 121"/>
                <a:gd name="T25" fmla="*/ 10 h 89"/>
                <a:gd name="T26" fmla="*/ 98 w 121"/>
                <a:gd name="T27" fmla="*/ 10 h 89"/>
                <a:gd name="T28" fmla="*/ 82 w 121"/>
                <a:gd name="T29" fmla="*/ 30 h 89"/>
                <a:gd name="T30" fmla="*/ 82 w 121"/>
                <a:gd name="T31" fmla="*/ 30 h 89"/>
                <a:gd name="T32" fmla="*/ 82 w 121"/>
                <a:gd name="T33" fmla="*/ 16 h 89"/>
                <a:gd name="T34" fmla="*/ 89 w 121"/>
                <a:gd name="T35" fmla="*/ 0 h 89"/>
                <a:gd name="T36" fmla="*/ 89 w 121"/>
                <a:gd name="T37" fmla="*/ 0 h 89"/>
                <a:gd name="T38" fmla="*/ 82 w 121"/>
                <a:gd name="T39" fmla="*/ 3 h 89"/>
                <a:gd name="T40" fmla="*/ 79 w 121"/>
                <a:gd name="T41" fmla="*/ 7 h 89"/>
                <a:gd name="T42" fmla="*/ 75 w 121"/>
                <a:gd name="T43" fmla="*/ 16 h 89"/>
                <a:gd name="T44" fmla="*/ 75 w 121"/>
                <a:gd name="T45" fmla="*/ 16 h 89"/>
                <a:gd name="T46" fmla="*/ 69 w 121"/>
                <a:gd name="T47" fmla="*/ 20 h 89"/>
                <a:gd name="T48" fmla="*/ 66 w 121"/>
                <a:gd name="T49" fmla="*/ 26 h 89"/>
                <a:gd name="T50" fmla="*/ 62 w 121"/>
                <a:gd name="T51" fmla="*/ 33 h 89"/>
                <a:gd name="T52" fmla="*/ 62 w 121"/>
                <a:gd name="T53" fmla="*/ 33 h 89"/>
                <a:gd name="T54" fmla="*/ 59 w 121"/>
                <a:gd name="T55" fmla="*/ 43 h 89"/>
                <a:gd name="T56" fmla="*/ 56 w 121"/>
                <a:gd name="T57" fmla="*/ 53 h 89"/>
                <a:gd name="T58" fmla="*/ 56 w 121"/>
                <a:gd name="T59" fmla="*/ 53 h 89"/>
                <a:gd name="T60" fmla="*/ 46 w 121"/>
                <a:gd name="T61" fmla="*/ 59 h 89"/>
                <a:gd name="T62" fmla="*/ 29 w 121"/>
                <a:gd name="T63" fmla="*/ 72 h 89"/>
                <a:gd name="T64" fmla="*/ 0 w 121"/>
                <a:gd name="T65" fmla="*/ 85 h 89"/>
                <a:gd name="T66" fmla="*/ 0 w 121"/>
                <a:gd name="T67" fmla="*/ 85 h 89"/>
                <a:gd name="T68" fmla="*/ 0 w 121"/>
                <a:gd name="T69" fmla="*/ 89 h 89"/>
                <a:gd name="T70" fmla="*/ 0 w 121"/>
                <a:gd name="T71" fmla="*/ 89 h 89"/>
                <a:gd name="T72" fmla="*/ 13 w 121"/>
                <a:gd name="T73" fmla="*/ 89 h 89"/>
                <a:gd name="T74" fmla="*/ 29 w 121"/>
                <a:gd name="T75" fmla="*/ 89 h 89"/>
                <a:gd name="T76" fmla="*/ 29 w 121"/>
                <a:gd name="T7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1" h="89">
                  <a:moveTo>
                    <a:pt x="29" y="89"/>
                  </a:moveTo>
                  <a:lnTo>
                    <a:pt x="29" y="89"/>
                  </a:lnTo>
                  <a:lnTo>
                    <a:pt x="49" y="82"/>
                  </a:lnTo>
                  <a:lnTo>
                    <a:pt x="62" y="76"/>
                  </a:lnTo>
                  <a:lnTo>
                    <a:pt x="69" y="69"/>
                  </a:lnTo>
                  <a:lnTo>
                    <a:pt x="75" y="62"/>
                  </a:lnTo>
                  <a:lnTo>
                    <a:pt x="75" y="62"/>
                  </a:lnTo>
                  <a:lnTo>
                    <a:pt x="95" y="30"/>
                  </a:lnTo>
                  <a:lnTo>
                    <a:pt x="121" y="3"/>
                  </a:lnTo>
                  <a:lnTo>
                    <a:pt x="121" y="3"/>
                  </a:lnTo>
                  <a:lnTo>
                    <a:pt x="115" y="3"/>
                  </a:lnTo>
                  <a:lnTo>
                    <a:pt x="108" y="3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82" y="16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2" y="3"/>
                  </a:lnTo>
                  <a:lnTo>
                    <a:pt x="79" y="7"/>
                  </a:lnTo>
                  <a:lnTo>
                    <a:pt x="75" y="16"/>
                  </a:lnTo>
                  <a:lnTo>
                    <a:pt x="75" y="16"/>
                  </a:lnTo>
                  <a:lnTo>
                    <a:pt x="69" y="20"/>
                  </a:lnTo>
                  <a:lnTo>
                    <a:pt x="66" y="26"/>
                  </a:lnTo>
                  <a:lnTo>
                    <a:pt x="62" y="33"/>
                  </a:lnTo>
                  <a:lnTo>
                    <a:pt x="62" y="33"/>
                  </a:lnTo>
                  <a:lnTo>
                    <a:pt x="59" y="43"/>
                  </a:lnTo>
                  <a:lnTo>
                    <a:pt x="56" y="53"/>
                  </a:lnTo>
                  <a:lnTo>
                    <a:pt x="56" y="53"/>
                  </a:lnTo>
                  <a:lnTo>
                    <a:pt x="46" y="59"/>
                  </a:lnTo>
                  <a:lnTo>
                    <a:pt x="29" y="7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3" y="89"/>
                  </a:lnTo>
                  <a:lnTo>
                    <a:pt x="29" y="89"/>
                  </a:lnTo>
                  <a:lnTo>
                    <a:pt x="29" y="89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10891838" y="4889500"/>
              <a:ext cx="234950" cy="369887"/>
            </a:xfrm>
            <a:custGeom>
              <a:avLst/>
              <a:gdLst>
                <a:gd name="T0" fmla="*/ 14 w 148"/>
                <a:gd name="T1" fmla="*/ 3 h 233"/>
                <a:gd name="T2" fmla="*/ 79 w 148"/>
                <a:gd name="T3" fmla="*/ 79 h 233"/>
                <a:gd name="T4" fmla="*/ 102 w 148"/>
                <a:gd name="T5" fmla="*/ 102 h 233"/>
                <a:gd name="T6" fmla="*/ 119 w 148"/>
                <a:gd name="T7" fmla="*/ 131 h 233"/>
                <a:gd name="T8" fmla="*/ 132 w 148"/>
                <a:gd name="T9" fmla="*/ 154 h 233"/>
                <a:gd name="T10" fmla="*/ 135 w 148"/>
                <a:gd name="T11" fmla="*/ 174 h 233"/>
                <a:gd name="T12" fmla="*/ 148 w 148"/>
                <a:gd name="T13" fmla="*/ 210 h 233"/>
                <a:gd name="T14" fmla="*/ 148 w 148"/>
                <a:gd name="T15" fmla="*/ 210 h 233"/>
                <a:gd name="T16" fmla="*/ 135 w 148"/>
                <a:gd name="T17" fmla="*/ 200 h 233"/>
                <a:gd name="T18" fmla="*/ 122 w 148"/>
                <a:gd name="T19" fmla="*/ 164 h 233"/>
                <a:gd name="T20" fmla="*/ 102 w 148"/>
                <a:gd name="T21" fmla="*/ 125 h 233"/>
                <a:gd name="T22" fmla="*/ 116 w 148"/>
                <a:gd name="T23" fmla="*/ 171 h 233"/>
                <a:gd name="T24" fmla="*/ 119 w 148"/>
                <a:gd name="T25" fmla="*/ 184 h 233"/>
                <a:gd name="T26" fmla="*/ 122 w 148"/>
                <a:gd name="T27" fmla="*/ 217 h 233"/>
                <a:gd name="T28" fmla="*/ 125 w 148"/>
                <a:gd name="T29" fmla="*/ 233 h 233"/>
                <a:gd name="T30" fmla="*/ 119 w 148"/>
                <a:gd name="T31" fmla="*/ 233 h 233"/>
                <a:gd name="T32" fmla="*/ 116 w 148"/>
                <a:gd name="T33" fmla="*/ 227 h 233"/>
                <a:gd name="T34" fmla="*/ 102 w 148"/>
                <a:gd name="T35" fmla="*/ 177 h 233"/>
                <a:gd name="T36" fmla="*/ 89 w 148"/>
                <a:gd name="T37" fmla="*/ 135 h 233"/>
                <a:gd name="T38" fmla="*/ 99 w 148"/>
                <a:gd name="T39" fmla="*/ 171 h 233"/>
                <a:gd name="T40" fmla="*/ 99 w 148"/>
                <a:gd name="T41" fmla="*/ 191 h 233"/>
                <a:gd name="T42" fmla="*/ 99 w 148"/>
                <a:gd name="T43" fmla="*/ 210 h 233"/>
                <a:gd name="T44" fmla="*/ 99 w 148"/>
                <a:gd name="T45" fmla="*/ 220 h 233"/>
                <a:gd name="T46" fmla="*/ 96 w 148"/>
                <a:gd name="T47" fmla="*/ 217 h 233"/>
                <a:gd name="T48" fmla="*/ 93 w 148"/>
                <a:gd name="T49" fmla="*/ 214 h 233"/>
                <a:gd name="T50" fmla="*/ 86 w 148"/>
                <a:gd name="T51" fmla="*/ 171 h 233"/>
                <a:gd name="T52" fmla="*/ 83 w 148"/>
                <a:gd name="T53" fmla="*/ 154 h 233"/>
                <a:gd name="T54" fmla="*/ 66 w 148"/>
                <a:gd name="T55" fmla="*/ 118 h 233"/>
                <a:gd name="T56" fmla="*/ 66 w 148"/>
                <a:gd name="T57" fmla="*/ 135 h 233"/>
                <a:gd name="T58" fmla="*/ 66 w 148"/>
                <a:gd name="T59" fmla="*/ 158 h 233"/>
                <a:gd name="T60" fmla="*/ 50 w 148"/>
                <a:gd name="T61" fmla="*/ 191 h 233"/>
                <a:gd name="T62" fmla="*/ 47 w 148"/>
                <a:gd name="T63" fmla="*/ 191 h 233"/>
                <a:gd name="T64" fmla="*/ 47 w 148"/>
                <a:gd name="T65" fmla="*/ 177 h 233"/>
                <a:gd name="T66" fmla="*/ 56 w 148"/>
                <a:gd name="T67" fmla="*/ 151 h 233"/>
                <a:gd name="T68" fmla="*/ 50 w 148"/>
                <a:gd name="T69" fmla="*/ 115 h 233"/>
                <a:gd name="T70" fmla="*/ 23 w 148"/>
                <a:gd name="T71" fmla="*/ 85 h 233"/>
                <a:gd name="T72" fmla="*/ 10 w 148"/>
                <a:gd name="T73" fmla="*/ 69 h 233"/>
                <a:gd name="T74" fmla="*/ 0 w 148"/>
                <a:gd name="T75" fmla="*/ 29 h 233"/>
                <a:gd name="T76" fmla="*/ 0 w 148"/>
                <a:gd name="T77" fmla="*/ 3 h 233"/>
                <a:gd name="T78" fmla="*/ 7 w 148"/>
                <a:gd name="T79" fmla="*/ 0 h 233"/>
                <a:gd name="T80" fmla="*/ 14 w 148"/>
                <a:gd name="T81" fmla="*/ 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8" h="233">
                  <a:moveTo>
                    <a:pt x="14" y="3"/>
                  </a:moveTo>
                  <a:lnTo>
                    <a:pt x="14" y="3"/>
                  </a:lnTo>
                  <a:lnTo>
                    <a:pt x="50" y="46"/>
                  </a:lnTo>
                  <a:lnTo>
                    <a:pt x="79" y="79"/>
                  </a:lnTo>
                  <a:lnTo>
                    <a:pt x="102" y="102"/>
                  </a:lnTo>
                  <a:lnTo>
                    <a:pt x="102" y="102"/>
                  </a:lnTo>
                  <a:lnTo>
                    <a:pt x="109" y="115"/>
                  </a:lnTo>
                  <a:lnTo>
                    <a:pt x="119" y="131"/>
                  </a:lnTo>
                  <a:lnTo>
                    <a:pt x="119" y="131"/>
                  </a:lnTo>
                  <a:lnTo>
                    <a:pt x="132" y="154"/>
                  </a:lnTo>
                  <a:lnTo>
                    <a:pt x="132" y="154"/>
                  </a:lnTo>
                  <a:lnTo>
                    <a:pt x="135" y="174"/>
                  </a:lnTo>
                  <a:lnTo>
                    <a:pt x="142" y="191"/>
                  </a:lnTo>
                  <a:lnTo>
                    <a:pt x="148" y="210"/>
                  </a:lnTo>
                  <a:lnTo>
                    <a:pt x="148" y="210"/>
                  </a:lnTo>
                  <a:lnTo>
                    <a:pt x="148" y="210"/>
                  </a:lnTo>
                  <a:lnTo>
                    <a:pt x="142" y="207"/>
                  </a:lnTo>
                  <a:lnTo>
                    <a:pt x="135" y="200"/>
                  </a:lnTo>
                  <a:lnTo>
                    <a:pt x="129" y="187"/>
                  </a:lnTo>
                  <a:lnTo>
                    <a:pt x="122" y="164"/>
                  </a:lnTo>
                  <a:lnTo>
                    <a:pt x="102" y="125"/>
                  </a:lnTo>
                  <a:lnTo>
                    <a:pt x="102" y="125"/>
                  </a:lnTo>
                  <a:lnTo>
                    <a:pt x="106" y="145"/>
                  </a:lnTo>
                  <a:lnTo>
                    <a:pt x="116" y="171"/>
                  </a:lnTo>
                  <a:lnTo>
                    <a:pt x="116" y="171"/>
                  </a:lnTo>
                  <a:lnTo>
                    <a:pt x="119" y="184"/>
                  </a:lnTo>
                  <a:lnTo>
                    <a:pt x="119" y="197"/>
                  </a:lnTo>
                  <a:lnTo>
                    <a:pt x="122" y="217"/>
                  </a:lnTo>
                  <a:lnTo>
                    <a:pt x="125" y="233"/>
                  </a:lnTo>
                  <a:lnTo>
                    <a:pt x="125" y="233"/>
                  </a:lnTo>
                  <a:lnTo>
                    <a:pt x="122" y="233"/>
                  </a:lnTo>
                  <a:lnTo>
                    <a:pt x="119" y="233"/>
                  </a:lnTo>
                  <a:lnTo>
                    <a:pt x="116" y="227"/>
                  </a:lnTo>
                  <a:lnTo>
                    <a:pt x="116" y="227"/>
                  </a:lnTo>
                  <a:lnTo>
                    <a:pt x="109" y="210"/>
                  </a:lnTo>
                  <a:lnTo>
                    <a:pt x="102" y="177"/>
                  </a:lnTo>
                  <a:lnTo>
                    <a:pt x="89" y="135"/>
                  </a:lnTo>
                  <a:lnTo>
                    <a:pt x="89" y="135"/>
                  </a:lnTo>
                  <a:lnTo>
                    <a:pt x="99" y="171"/>
                  </a:lnTo>
                  <a:lnTo>
                    <a:pt x="99" y="171"/>
                  </a:lnTo>
                  <a:lnTo>
                    <a:pt x="99" y="184"/>
                  </a:lnTo>
                  <a:lnTo>
                    <a:pt x="99" y="191"/>
                  </a:lnTo>
                  <a:lnTo>
                    <a:pt x="99" y="191"/>
                  </a:lnTo>
                  <a:lnTo>
                    <a:pt x="99" y="210"/>
                  </a:lnTo>
                  <a:lnTo>
                    <a:pt x="99" y="220"/>
                  </a:lnTo>
                  <a:lnTo>
                    <a:pt x="99" y="220"/>
                  </a:lnTo>
                  <a:lnTo>
                    <a:pt x="96" y="220"/>
                  </a:lnTo>
                  <a:lnTo>
                    <a:pt x="96" y="217"/>
                  </a:lnTo>
                  <a:lnTo>
                    <a:pt x="93" y="214"/>
                  </a:lnTo>
                  <a:lnTo>
                    <a:pt x="93" y="214"/>
                  </a:lnTo>
                  <a:lnTo>
                    <a:pt x="89" y="194"/>
                  </a:lnTo>
                  <a:lnTo>
                    <a:pt x="86" y="171"/>
                  </a:lnTo>
                  <a:lnTo>
                    <a:pt x="86" y="171"/>
                  </a:lnTo>
                  <a:lnTo>
                    <a:pt x="83" y="154"/>
                  </a:lnTo>
                  <a:lnTo>
                    <a:pt x="79" y="14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6" y="135"/>
                  </a:lnTo>
                  <a:lnTo>
                    <a:pt x="66" y="158"/>
                  </a:lnTo>
                  <a:lnTo>
                    <a:pt x="66" y="158"/>
                  </a:lnTo>
                  <a:lnTo>
                    <a:pt x="56" y="177"/>
                  </a:lnTo>
                  <a:lnTo>
                    <a:pt x="50" y="191"/>
                  </a:lnTo>
                  <a:lnTo>
                    <a:pt x="50" y="191"/>
                  </a:lnTo>
                  <a:lnTo>
                    <a:pt x="47" y="191"/>
                  </a:lnTo>
                  <a:lnTo>
                    <a:pt x="47" y="187"/>
                  </a:lnTo>
                  <a:lnTo>
                    <a:pt x="47" y="177"/>
                  </a:lnTo>
                  <a:lnTo>
                    <a:pt x="47" y="177"/>
                  </a:lnTo>
                  <a:lnTo>
                    <a:pt x="56" y="151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37" y="98"/>
                  </a:lnTo>
                  <a:lnTo>
                    <a:pt x="23" y="85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4" y="49"/>
                  </a:lnTo>
                  <a:lnTo>
                    <a:pt x="0" y="29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A568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10152063" y="3238500"/>
              <a:ext cx="234950" cy="419100"/>
            </a:xfrm>
            <a:custGeom>
              <a:avLst/>
              <a:gdLst>
                <a:gd name="T0" fmla="*/ 148 w 148"/>
                <a:gd name="T1" fmla="*/ 73 h 264"/>
                <a:gd name="T2" fmla="*/ 148 w 148"/>
                <a:gd name="T3" fmla="*/ 73 h 264"/>
                <a:gd name="T4" fmla="*/ 144 w 148"/>
                <a:gd name="T5" fmla="*/ 79 h 264"/>
                <a:gd name="T6" fmla="*/ 138 w 148"/>
                <a:gd name="T7" fmla="*/ 99 h 264"/>
                <a:gd name="T8" fmla="*/ 138 w 148"/>
                <a:gd name="T9" fmla="*/ 99 h 264"/>
                <a:gd name="T10" fmla="*/ 124 w 148"/>
                <a:gd name="T11" fmla="*/ 185 h 264"/>
                <a:gd name="T12" fmla="*/ 124 w 148"/>
                <a:gd name="T13" fmla="*/ 185 h 264"/>
                <a:gd name="T14" fmla="*/ 124 w 148"/>
                <a:gd name="T15" fmla="*/ 191 h 264"/>
                <a:gd name="T16" fmla="*/ 128 w 148"/>
                <a:gd name="T17" fmla="*/ 194 h 264"/>
                <a:gd name="T18" fmla="*/ 134 w 148"/>
                <a:gd name="T19" fmla="*/ 204 h 264"/>
                <a:gd name="T20" fmla="*/ 134 w 148"/>
                <a:gd name="T21" fmla="*/ 204 h 264"/>
                <a:gd name="T22" fmla="*/ 134 w 148"/>
                <a:gd name="T23" fmla="*/ 214 h 264"/>
                <a:gd name="T24" fmla="*/ 128 w 148"/>
                <a:gd name="T25" fmla="*/ 234 h 264"/>
                <a:gd name="T26" fmla="*/ 124 w 148"/>
                <a:gd name="T27" fmla="*/ 244 h 264"/>
                <a:gd name="T28" fmla="*/ 118 w 148"/>
                <a:gd name="T29" fmla="*/ 254 h 264"/>
                <a:gd name="T30" fmla="*/ 108 w 148"/>
                <a:gd name="T31" fmla="*/ 260 h 264"/>
                <a:gd name="T32" fmla="*/ 98 w 148"/>
                <a:gd name="T33" fmla="*/ 264 h 264"/>
                <a:gd name="T34" fmla="*/ 98 w 148"/>
                <a:gd name="T35" fmla="*/ 264 h 264"/>
                <a:gd name="T36" fmla="*/ 85 w 148"/>
                <a:gd name="T37" fmla="*/ 264 h 264"/>
                <a:gd name="T38" fmla="*/ 69 w 148"/>
                <a:gd name="T39" fmla="*/ 260 h 264"/>
                <a:gd name="T40" fmla="*/ 36 w 148"/>
                <a:gd name="T41" fmla="*/ 247 h 264"/>
                <a:gd name="T42" fmla="*/ 9 w 148"/>
                <a:gd name="T43" fmla="*/ 234 h 264"/>
                <a:gd name="T44" fmla="*/ 0 w 148"/>
                <a:gd name="T45" fmla="*/ 224 h 264"/>
                <a:gd name="T46" fmla="*/ 0 w 148"/>
                <a:gd name="T47" fmla="*/ 224 h 264"/>
                <a:gd name="T48" fmla="*/ 9 w 148"/>
                <a:gd name="T49" fmla="*/ 208 h 264"/>
                <a:gd name="T50" fmla="*/ 19 w 148"/>
                <a:gd name="T51" fmla="*/ 181 h 264"/>
                <a:gd name="T52" fmla="*/ 32 w 148"/>
                <a:gd name="T53" fmla="*/ 148 h 264"/>
                <a:gd name="T54" fmla="*/ 32 w 148"/>
                <a:gd name="T55" fmla="*/ 148 h 264"/>
                <a:gd name="T56" fmla="*/ 39 w 148"/>
                <a:gd name="T57" fmla="*/ 106 h 264"/>
                <a:gd name="T58" fmla="*/ 46 w 148"/>
                <a:gd name="T59" fmla="*/ 60 h 264"/>
                <a:gd name="T60" fmla="*/ 49 w 148"/>
                <a:gd name="T61" fmla="*/ 0 h 264"/>
                <a:gd name="T62" fmla="*/ 49 w 148"/>
                <a:gd name="T63" fmla="*/ 0 h 264"/>
                <a:gd name="T64" fmla="*/ 52 w 148"/>
                <a:gd name="T65" fmla="*/ 0 h 264"/>
                <a:gd name="T66" fmla="*/ 62 w 148"/>
                <a:gd name="T67" fmla="*/ 7 h 264"/>
                <a:gd name="T68" fmla="*/ 98 w 148"/>
                <a:gd name="T69" fmla="*/ 33 h 264"/>
                <a:gd name="T70" fmla="*/ 148 w 148"/>
                <a:gd name="T71" fmla="*/ 73 h 264"/>
                <a:gd name="T72" fmla="*/ 148 w 148"/>
                <a:gd name="T73" fmla="*/ 7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264">
                  <a:moveTo>
                    <a:pt x="148" y="73"/>
                  </a:moveTo>
                  <a:lnTo>
                    <a:pt x="148" y="73"/>
                  </a:lnTo>
                  <a:lnTo>
                    <a:pt x="144" y="79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24" y="185"/>
                  </a:lnTo>
                  <a:lnTo>
                    <a:pt x="124" y="185"/>
                  </a:lnTo>
                  <a:lnTo>
                    <a:pt x="124" y="191"/>
                  </a:lnTo>
                  <a:lnTo>
                    <a:pt x="128" y="19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4" y="214"/>
                  </a:lnTo>
                  <a:lnTo>
                    <a:pt x="128" y="234"/>
                  </a:lnTo>
                  <a:lnTo>
                    <a:pt x="124" y="244"/>
                  </a:lnTo>
                  <a:lnTo>
                    <a:pt x="118" y="254"/>
                  </a:lnTo>
                  <a:lnTo>
                    <a:pt x="108" y="260"/>
                  </a:lnTo>
                  <a:lnTo>
                    <a:pt x="98" y="264"/>
                  </a:lnTo>
                  <a:lnTo>
                    <a:pt x="98" y="264"/>
                  </a:lnTo>
                  <a:lnTo>
                    <a:pt x="85" y="264"/>
                  </a:lnTo>
                  <a:lnTo>
                    <a:pt x="69" y="260"/>
                  </a:lnTo>
                  <a:lnTo>
                    <a:pt x="36" y="247"/>
                  </a:lnTo>
                  <a:lnTo>
                    <a:pt x="9" y="234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9" y="208"/>
                  </a:lnTo>
                  <a:lnTo>
                    <a:pt x="19" y="181"/>
                  </a:lnTo>
                  <a:lnTo>
                    <a:pt x="32" y="148"/>
                  </a:lnTo>
                  <a:lnTo>
                    <a:pt x="32" y="148"/>
                  </a:lnTo>
                  <a:lnTo>
                    <a:pt x="39" y="106"/>
                  </a:lnTo>
                  <a:lnTo>
                    <a:pt x="46" y="6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98" y="33"/>
                  </a:lnTo>
                  <a:lnTo>
                    <a:pt x="148" y="73"/>
                  </a:lnTo>
                  <a:lnTo>
                    <a:pt x="148" y="73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152063" y="3238500"/>
              <a:ext cx="234950" cy="419100"/>
            </a:xfrm>
            <a:custGeom>
              <a:avLst/>
              <a:gdLst>
                <a:gd name="T0" fmla="*/ 148 w 148"/>
                <a:gd name="T1" fmla="*/ 73 h 264"/>
                <a:gd name="T2" fmla="*/ 148 w 148"/>
                <a:gd name="T3" fmla="*/ 73 h 264"/>
                <a:gd name="T4" fmla="*/ 144 w 148"/>
                <a:gd name="T5" fmla="*/ 79 h 264"/>
                <a:gd name="T6" fmla="*/ 138 w 148"/>
                <a:gd name="T7" fmla="*/ 99 h 264"/>
                <a:gd name="T8" fmla="*/ 138 w 148"/>
                <a:gd name="T9" fmla="*/ 99 h 264"/>
                <a:gd name="T10" fmla="*/ 124 w 148"/>
                <a:gd name="T11" fmla="*/ 185 h 264"/>
                <a:gd name="T12" fmla="*/ 124 w 148"/>
                <a:gd name="T13" fmla="*/ 185 h 264"/>
                <a:gd name="T14" fmla="*/ 124 w 148"/>
                <a:gd name="T15" fmla="*/ 191 h 264"/>
                <a:gd name="T16" fmla="*/ 128 w 148"/>
                <a:gd name="T17" fmla="*/ 194 h 264"/>
                <a:gd name="T18" fmla="*/ 134 w 148"/>
                <a:gd name="T19" fmla="*/ 204 h 264"/>
                <a:gd name="T20" fmla="*/ 134 w 148"/>
                <a:gd name="T21" fmla="*/ 204 h 264"/>
                <a:gd name="T22" fmla="*/ 134 w 148"/>
                <a:gd name="T23" fmla="*/ 214 h 264"/>
                <a:gd name="T24" fmla="*/ 128 w 148"/>
                <a:gd name="T25" fmla="*/ 234 h 264"/>
                <a:gd name="T26" fmla="*/ 124 w 148"/>
                <a:gd name="T27" fmla="*/ 244 h 264"/>
                <a:gd name="T28" fmla="*/ 118 w 148"/>
                <a:gd name="T29" fmla="*/ 254 h 264"/>
                <a:gd name="T30" fmla="*/ 108 w 148"/>
                <a:gd name="T31" fmla="*/ 260 h 264"/>
                <a:gd name="T32" fmla="*/ 98 w 148"/>
                <a:gd name="T33" fmla="*/ 264 h 264"/>
                <a:gd name="T34" fmla="*/ 98 w 148"/>
                <a:gd name="T35" fmla="*/ 264 h 264"/>
                <a:gd name="T36" fmla="*/ 85 w 148"/>
                <a:gd name="T37" fmla="*/ 264 h 264"/>
                <a:gd name="T38" fmla="*/ 69 w 148"/>
                <a:gd name="T39" fmla="*/ 260 h 264"/>
                <a:gd name="T40" fmla="*/ 36 w 148"/>
                <a:gd name="T41" fmla="*/ 247 h 264"/>
                <a:gd name="T42" fmla="*/ 9 w 148"/>
                <a:gd name="T43" fmla="*/ 234 h 264"/>
                <a:gd name="T44" fmla="*/ 0 w 148"/>
                <a:gd name="T45" fmla="*/ 224 h 264"/>
                <a:gd name="T46" fmla="*/ 0 w 148"/>
                <a:gd name="T47" fmla="*/ 224 h 264"/>
                <a:gd name="T48" fmla="*/ 9 w 148"/>
                <a:gd name="T49" fmla="*/ 208 h 264"/>
                <a:gd name="T50" fmla="*/ 19 w 148"/>
                <a:gd name="T51" fmla="*/ 181 h 264"/>
                <a:gd name="T52" fmla="*/ 32 w 148"/>
                <a:gd name="T53" fmla="*/ 148 h 264"/>
                <a:gd name="T54" fmla="*/ 32 w 148"/>
                <a:gd name="T55" fmla="*/ 148 h 264"/>
                <a:gd name="T56" fmla="*/ 39 w 148"/>
                <a:gd name="T57" fmla="*/ 106 h 264"/>
                <a:gd name="T58" fmla="*/ 46 w 148"/>
                <a:gd name="T59" fmla="*/ 60 h 264"/>
                <a:gd name="T60" fmla="*/ 49 w 148"/>
                <a:gd name="T61" fmla="*/ 0 h 264"/>
                <a:gd name="T62" fmla="*/ 49 w 148"/>
                <a:gd name="T63" fmla="*/ 0 h 264"/>
                <a:gd name="T64" fmla="*/ 52 w 148"/>
                <a:gd name="T65" fmla="*/ 0 h 264"/>
                <a:gd name="T66" fmla="*/ 62 w 148"/>
                <a:gd name="T67" fmla="*/ 7 h 264"/>
                <a:gd name="T68" fmla="*/ 98 w 148"/>
                <a:gd name="T69" fmla="*/ 33 h 264"/>
                <a:gd name="T70" fmla="*/ 148 w 148"/>
                <a:gd name="T71" fmla="*/ 73 h 264"/>
                <a:gd name="T72" fmla="*/ 148 w 148"/>
                <a:gd name="T73" fmla="*/ 7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264">
                  <a:moveTo>
                    <a:pt x="148" y="73"/>
                  </a:moveTo>
                  <a:lnTo>
                    <a:pt x="148" y="73"/>
                  </a:lnTo>
                  <a:lnTo>
                    <a:pt x="144" y="79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24" y="185"/>
                  </a:lnTo>
                  <a:lnTo>
                    <a:pt x="124" y="185"/>
                  </a:lnTo>
                  <a:lnTo>
                    <a:pt x="124" y="191"/>
                  </a:lnTo>
                  <a:lnTo>
                    <a:pt x="128" y="19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4" y="214"/>
                  </a:lnTo>
                  <a:lnTo>
                    <a:pt x="128" y="234"/>
                  </a:lnTo>
                  <a:lnTo>
                    <a:pt x="124" y="244"/>
                  </a:lnTo>
                  <a:lnTo>
                    <a:pt x="118" y="254"/>
                  </a:lnTo>
                  <a:lnTo>
                    <a:pt x="108" y="260"/>
                  </a:lnTo>
                  <a:lnTo>
                    <a:pt x="98" y="264"/>
                  </a:lnTo>
                  <a:lnTo>
                    <a:pt x="98" y="264"/>
                  </a:lnTo>
                  <a:lnTo>
                    <a:pt x="85" y="264"/>
                  </a:lnTo>
                  <a:lnTo>
                    <a:pt x="69" y="260"/>
                  </a:lnTo>
                  <a:lnTo>
                    <a:pt x="36" y="247"/>
                  </a:lnTo>
                  <a:lnTo>
                    <a:pt x="9" y="234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9" y="208"/>
                  </a:lnTo>
                  <a:lnTo>
                    <a:pt x="19" y="181"/>
                  </a:lnTo>
                  <a:lnTo>
                    <a:pt x="32" y="148"/>
                  </a:lnTo>
                  <a:lnTo>
                    <a:pt x="32" y="148"/>
                  </a:lnTo>
                  <a:lnTo>
                    <a:pt x="39" y="106"/>
                  </a:lnTo>
                  <a:lnTo>
                    <a:pt x="46" y="6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98" y="33"/>
                  </a:lnTo>
                  <a:lnTo>
                    <a:pt x="148" y="73"/>
                  </a:lnTo>
                  <a:lnTo>
                    <a:pt x="148" y="73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8"/>
            <p:cNvSpPr>
              <a:spLocks/>
            </p:cNvSpPr>
            <p:nvPr/>
          </p:nvSpPr>
          <p:spPr bwMode="auto">
            <a:xfrm>
              <a:off x="10291763" y="3281363"/>
              <a:ext cx="95250" cy="146050"/>
            </a:xfrm>
            <a:custGeom>
              <a:avLst/>
              <a:gdLst>
                <a:gd name="T0" fmla="*/ 0 w 60"/>
                <a:gd name="T1" fmla="*/ 0 h 92"/>
                <a:gd name="T2" fmla="*/ 0 w 60"/>
                <a:gd name="T3" fmla="*/ 0 h 92"/>
                <a:gd name="T4" fmla="*/ 20 w 60"/>
                <a:gd name="T5" fmla="*/ 19 h 92"/>
                <a:gd name="T6" fmla="*/ 40 w 60"/>
                <a:gd name="T7" fmla="*/ 36 h 92"/>
                <a:gd name="T8" fmla="*/ 60 w 60"/>
                <a:gd name="T9" fmla="*/ 49 h 92"/>
                <a:gd name="T10" fmla="*/ 60 w 60"/>
                <a:gd name="T11" fmla="*/ 49 h 92"/>
                <a:gd name="T12" fmla="*/ 56 w 60"/>
                <a:gd name="T13" fmla="*/ 59 h 92"/>
                <a:gd name="T14" fmla="*/ 46 w 60"/>
                <a:gd name="T15" fmla="*/ 92 h 92"/>
                <a:gd name="T16" fmla="*/ 46 w 60"/>
                <a:gd name="T17" fmla="*/ 92 h 92"/>
                <a:gd name="T18" fmla="*/ 40 w 60"/>
                <a:gd name="T19" fmla="*/ 85 h 92"/>
                <a:gd name="T20" fmla="*/ 30 w 60"/>
                <a:gd name="T21" fmla="*/ 82 h 92"/>
                <a:gd name="T22" fmla="*/ 23 w 60"/>
                <a:gd name="T23" fmla="*/ 72 h 92"/>
                <a:gd name="T24" fmla="*/ 13 w 60"/>
                <a:gd name="T25" fmla="*/ 62 h 92"/>
                <a:gd name="T26" fmla="*/ 7 w 60"/>
                <a:gd name="T27" fmla="*/ 46 h 92"/>
                <a:gd name="T28" fmla="*/ 4 w 60"/>
                <a:gd name="T29" fmla="*/ 23 h 92"/>
                <a:gd name="T30" fmla="*/ 0 w 60"/>
                <a:gd name="T31" fmla="*/ 0 h 92"/>
                <a:gd name="T32" fmla="*/ 0 w 60"/>
                <a:gd name="T3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92">
                  <a:moveTo>
                    <a:pt x="0" y="0"/>
                  </a:moveTo>
                  <a:lnTo>
                    <a:pt x="0" y="0"/>
                  </a:lnTo>
                  <a:lnTo>
                    <a:pt x="20" y="19"/>
                  </a:lnTo>
                  <a:lnTo>
                    <a:pt x="40" y="36"/>
                  </a:lnTo>
                  <a:lnTo>
                    <a:pt x="60" y="49"/>
                  </a:lnTo>
                  <a:lnTo>
                    <a:pt x="60" y="49"/>
                  </a:lnTo>
                  <a:lnTo>
                    <a:pt x="56" y="59"/>
                  </a:lnTo>
                  <a:lnTo>
                    <a:pt x="46" y="92"/>
                  </a:lnTo>
                  <a:lnTo>
                    <a:pt x="46" y="92"/>
                  </a:lnTo>
                  <a:lnTo>
                    <a:pt x="40" y="85"/>
                  </a:lnTo>
                  <a:lnTo>
                    <a:pt x="30" y="82"/>
                  </a:lnTo>
                  <a:lnTo>
                    <a:pt x="23" y="72"/>
                  </a:lnTo>
                  <a:lnTo>
                    <a:pt x="13" y="62"/>
                  </a:lnTo>
                  <a:lnTo>
                    <a:pt x="7" y="46"/>
                  </a:lnTo>
                  <a:lnTo>
                    <a:pt x="4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4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10052050" y="3317875"/>
              <a:ext cx="93663" cy="98425"/>
            </a:xfrm>
            <a:custGeom>
              <a:avLst/>
              <a:gdLst>
                <a:gd name="T0" fmla="*/ 0 w 59"/>
                <a:gd name="T1" fmla="*/ 59 h 62"/>
                <a:gd name="T2" fmla="*/ 0 w 59"/>
                <a:gd name="T3" fmla="*/ 59 h 62"/>
                <a:gd name="T4" fmla="*/ 13 w 59"/>
                <a:gd name="T5" fmla="*/ 62 h 62"/>
                <a:gd name="T6" fmla="*/ 23 w 59"/>
                <a:gd name="T7" fmla="*/ 62 h 62"/>
                <a:gd name="T8" fmla="*/ 33 w 59"/>
                <a:gd name="T9" fmla="*/ 59 h 62"/>
                <a:gd name="T10" fmla="*/ 43 w 59"/>
                <a:gd name="T11" fmla="*/ 52 h 62"/>
                <a:gd name="T12" fmla="*/ 43 w 59"/>
                <a:gd name="T13" fmla="*/ 52 h 62"/>
                <a:gd name="T14" fmla="*/ 49 w 59"/>
                <a:gd name="T15" fmla="*/ 43 h 62"/>
                <a:gd name="T16" fmla="*/ 53 w 59"/>
                <a:gd name="T17" fmla="*/ 29 h 62"/>
                <a:gd name="T18" fmla="*/ 59 w 59"/>
                <a:gd name="T19" fmla="*/ 6 h 62"/>
                <a:gd name="T20" fmla="*/ 59 w 59"/>
                <a:gd name="T21" fmla="*/ 6 h 62"/>
                <a:gd name="T22" fmla="*/ 56 w 59"/>
                <a:gd name="T23" fmla="*/ 0 h 62"/>
                <a:gd name="T24" fmla="*/ 53 w 59"/>
                <a:gd name="T25" fmla="*/ 0 h 62"/>
                <a:gd name="T26" fmla="*/ 46 w 59"/>
                <a:gd name="T27" fmla="*/ 0 h 62"/>
                <a:gd name="T28" fmla="*/ 43 w 59"/>
                <a:gd name="T29" fmla="*/ 6 h 62"/>
                <a:gd name="T30" fmla="*/ 43 w 59"/>
                <a:gd name="T31" fmla="*/ 6 h 62"/>
                <a:gd name="T32" fmla="*/ 40 w 59"/>
                <a:gd name="T33" fmla="*/ 26 h 62"/>
                <a:gd name="T34" fmla="*/ 33 w 59"/>
                <a:gd name="T35" fmla="*/ 39 h 62"/>
                <a:gd name="T36" fmla="*/ 23 w 59"/>
                <a:gd name="T37" fmla="*/ 49 h 62"/>
                <a:gd name="T38" fmla="*/ 17 w 59"/>
                <a:gd name="T39" fmla="*/ 56 h 62"/>
                <a:gd name="T40" fmla="*/ 7 w 59"/>
                <a:gd name="T41" fmla="*/ 59 h 62"/>
                <a:gd name="T42" fmla="*/ 0 w 59"/>
                <a:gd name="T43" fmla="*/ 59 h 62"/>
                <a:gd name="T44" fmla="*/ 0 w 59"/>
                <a:gd name="T45" fmla="*/ 5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62">
                  <a:moveTo>
                    <a:pt x="0" y="59"/>
                  </a:moveTo>
                  <a:lnTo>
                    <a:pt x="0" y="59"/>
                  </a:lnTo>
                  <a:lnTo>
                    <a:pt x="13" y="62"/>
                  </a:lnTo>
                  <a:lnTo>
                    <a:pt x="23" y="62"/>
                  </a:lnTo>
                  <a:lnTo>
                    <a:pt x="33" y="59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9" y="43"/>
                  </a:lnTo>
                  <a:lnTo>
                    <a:pt x="53" y="29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0" y="26"/>
                  </a:lnTo>
                  <a:lnTo>
                    <a:pt x="33" y="39"/>
                  </a:lnTo>
                  <a:lnTo>
                    <a:pt x="23" y="49"/>
                  </a:lnTo>
                  <a:lnTo>
                    <a:pt x="17" y="56"/>
                  </a:lnTo>
                  <a:lnTo>
                    <a:pt x="7" y="59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10245725" y="3370263"/>
              <a:ext cx="0" cy="4762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  <a:gd name="T5" fmla="*/ 0 h 3"/>
                <a:gd name="T6" fmla="*/ 0 h 3"/>
                <a:gd name="T7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9979025" y="3781425"/>
              <a:ext cx="981075" cy="1619250"/>
            </a:xfrm>
            <a:custGeom>
              <a:avLst/>
              <a:gdLst>
                <a:gd name="T0" fmla="*/ 155 w 618"/>
                <a:gd name="T1" fmla="*/ 241 h 1020"/>
                <a:gd name="T2" fmla="*/ 155 w 618"/>
                <a:gd name="T3" fmla="*/ 241 h 1020"/>
                <a:gd name="T4" fmla="*/ 145 w 618"/>
                <a:gd name="T5" fmla="*/ 178 h 1020"/>
                <a:gd name="T6" fmla="*/ 138 w 618"/>
                <a:gd name="T7" fmla="*/ 96 h 1020"/>
                <a:gd name="T8" fmla="*/ 135 w 618"/>
                <a:gd name="T9" fmla="*/ 60 h 1020"/>
                <a:gd name="T10" fmla="*/ 135 w 618"/>
                <a:gd name="T11" fmla="*/ 30 h 1020"/>
                <a:gd name="T12" fmla="*/ 138 w 618"/>
                <a:gd name="T13" fmla="*/ 7 h 1020"/>
                <a:gd name="T14" fmla="*/ 141 w 618"/>
                <a:gd name="T15" fmla="*/ 4 h 1020"/>
                <a:gd name="T16" fmla="*/ 145 w 618"/>
                <a:gd name="T17" fmla="*/ 0 h 1020"/>
                <a:gd name="T18" fmla="*/ 145 w 618"/>
                <a:gd name="T19" fmla="*/ 0 h 1020"/>
                <a:gd name="T20" fmla="*/ 184 w 618"/>
                <a:gd name="T21" fmla="*/ 14 h 1020"/>
                <a:gd name="T22" fmla="*/ 217 w 618"/>
                <a:gd name="T23" fmla="*/ 27 h 1020"/>
                <a:gd name="T24" fmla="*/ 253 w 618"/>
                <a:gd name="T25" fmla="*/ 47 h 1020"/>
                <a:gd name="T26" fmla="*/ 293 w 618"/>
                <a:gd name="T27" fmla="*/ 76 h 1020"/>
                <a:gd name="T28" fmla="*/ 312 w 618"/>
                <a:gd name="T29" fmla="*/ 93 h 1020"/>
                <a:gd name="T30" fmla="*/ 329 w 618"/>
                <a:gd name="T31" fmla="*/ 112 h 1020"/>
                <a:gd name="T32" fmla="*/ 349 w 618"/>
                <a:gd name="T33" fmla="*/ 135 h 1020"/>
                <a:gd name="T34" fmla="*/ 362 w 618"/>
                <a:gd name="T35" fmla="*/ 158 h 1020"/>
                <a:gd name="T36" fmla="*/ 375 w 618"/>
                <a:gd name="T37" fmla="*/ 188 h 1020"/>
                <a:gd name="T38" fmla="*/ 388 w 618"/>
                <a:gd name="T39" fmla="*/ 218 h 1020"/>
                <a:gd name="T40" fmla="*/ 388 w 618"/>
                <a:gd name="T41" fmla="*/ 218 h 1020"/>
                <a:gd name="T42" fmla="*/ 618 w 618"/>
                <a:gd name="T43" fmla="*/ 1020 h 1020"/>
                <a:gd name="T44" fmla="*/ 102 w 618"/>
                <a:gd name="T45" fmla="*/ 1020 h 1020"/>
                <a:gd name="T46" fmla="*/ 102 w 618"/>
                <a:gd name="T47" fmla="*/ 1020 h 1020"/>
                <a:gd name="T48" fmla="*/ 72 w 618"/>
                <a:gd name="T49" fmla="*/ 1017 h 1020"/>
                <a:gd name="T50" fmla="*/ 46 w 618"/>
                <a:gd name="T51" fmla="*/ 1004 h 1020"/>
                <a:gd name="T52" fmla="*/ 20 w 618"/>
                <a:gd name="T53" fmla="*/ 987 h 1020"/>
                <a:gd name="T54" fmla="*/ 0 w 618"/>
                <a:gd name="T55" fmla="*/ 961 h 1020"/>
                <a:gd name="T56" fmla="*/ 0 w 618"/>
                <a:gd name="T57" fmla="*/ 961 h 1020"/>
                <a:gd name="T58" fmla="*/ 76 w 618"/>
                <a:gd name="T59" fmla="*/ 790 h 1020"/>
                <a:gd name="T60" fmla="*/ 99 w 618"/>
                <a:gd name="T61" fmla="*/ 731 h 1020"/>
                <a:gd name="T62" fmla="*/ 109 w 618"/>
                <a:gd name="T63" fmla="*/ 704 h 1020"/>
                <a:gd name="T64" fmla="*/ 109 w 618"/>
                <a:gd name="T65" fmla="*/ 704 h 1020"/>
                <a:gd name="T66" fmla="*/ 138 w 618"/>
                <a:gd name="T67" fmla="*/ 477 h 1020"/>
                <a:gd name="T68" fmla="*/ 151 w 618"/>
                <a:gd name="T69" fmla="*/ 333 h 1020"/>
                <a:gd name="T70" fmla="*/ 158 w 618"/>
                <a:gd name="T71" fmla="*/ 273 h 1020"/>
                <a:gd name="T72" fmla="*/ 155 w 618"/>
                <a:gd name="T73" fmla="*/ 241 h 1020"/>
                <a:gd name="T74" fmla="*/ 155 w 618"/>
                <a:gd name="T75" fmla="*/ 241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8" h="1020">
                  <a:moveTo>
                    <a:pt x="155" y="241"/>
                  </a:moveTo>
                  <a:lnTo>
                    <a:pt x="155" y="241"/>
                  </a:lnTo>
                  <a:lnTo>
                    <a:pt x="145" y="178"/>
                  </a:lnTo>
                  <a:lnTo>
                    <a:pt x="138" y="96"/>
                  </a:lnTo>
                  <a:lnTo>
                    <a:pt x="135" y="60"/>
                  </a:lnTo>
                  <a:lnTo>
                    <a:pt x="135" y="30"/>
                  </a:lnTo>
                  <a:lnTo>
                    <a:pt x="138" y="7"/>
                  </a:lnTo>
                  <a:lnTo>
                    <a:pt x="141" y="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84" y="14"/>
                  </a:lnTo>
                  <a:lnTo>
                    <a:pt x="217" y="27"/>
                  </a:lnTo>
                  <a:lnTo>
                    <a:pt x="253" y="47"/>
                  </a:lnTo>
                  <a:lnTo>
                    <a:pt x="293" y="76"/>
                  </a:lnTo>
                  <a:lnTo>
                    <a:pt x="312" y="93"/>
                  </a:lnTo>
                  <a:lnTo>
                    <a:pt x="329" y="112"/>
                  </a:lnTo>
                  <a:lnTo>
                    <a:pt x="349" y="135"/>
                  </a:lnTo>
                  <a:lnTo>
                    <a:pt x="362" y="158"/>
                  </a:lnTo>
                  <a:lnTo>
                    <a:pt x="375" y="188"/>
                  </a:lnTo>
                  <a:lnTo>
                    <a:pt x="388" y="218"/>
                  </a:lnTo>
                  <a:lnTo>
                    <a:pt x="388" y="218"/>
                  </a:lnTo>
                  <a:lnTo>
                    <a:pt x="618" y="1020"/>
                  </a:lnTo>
                  <a:lnTo>
                    <a:pt x="102" y="1020"/>
                  </a:lnTo>
                  <a:lnTo>
                    <a:pt x="102" y="1020"/>
                  </a:lnTo>
                  <a:lnTo>
                    <a:pt x="72" y="1017"/>
                  </a:lnTo>
                  <a:lnTo>
                    <a:pt x="46" y="1004"/>
                  </a:lnTo>
                  <a:lnTo>
                    <a:pt x="20" y="987"/>
                  </a:lnTo>
                  <a:lnTo>
                    <a:pt x="0" y="961"/>
                  </a:lnTo>
                  <a:lnTo>
                    <a:pt x="0" y="961"/>
                  </a:lnTo>
                  <a:lnTo>
                    <a:pt x="76" y="790"/>
                  </a:lnTo>
                  <a:lnTo>
                    <a:pt x="99" y="731"/>
                  </a:lnTo>
                  <a:lnTo>
                    <a:pt x="109" y="704"/>
                  </a:lnTo>
                  <a:lnTo>
                    <a:pt x="109" y="704"/>
                  </a:lnTo>
                  <a:lnTo>
                    <a:pt x="138" y="477"/>
                  </a:lnTo>
                  <a:lnTo>
                    <a:pt x="151" y="333"/>
                  </a:lnTo>
                  <a:lnTo>
                    <a:pt x="158" y="273"/>
                  </a:lnTo>
                  <a:lnTo>
                    <a:pt x="155" y="241"/>
                  </a:lnTo>
                  <a:lnTo>
                    <a:pt x="155" y="241"/>
                  </a:lnTo>
                  <a:close/>
                </a:path>
              </a:pathLst>
            </a:custGeom>
            <a:solidFill>
              <a:srgbClr val="71B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10004425" y="3541713"/>
              <a:ext cx="601663" cy="1441450"/>
            </a:xfrm>
            <a:custGeom>
              <a:avLst/>
              <a:gdLst>
                <a:gd name="T0" fmla="*/ 300 w 379"/>
                <a:gd name="T1" fmla="*/ 76 h 908"/>
                <a:gd name="T2" fmla="*/ 287 w 379"/>
                <a:gd name="T3" fmla="*/ 138 h 908"/>
                <a:gd name="T4" fmla="*/ 283 w 379"/>
                <a:gd name="T5" fmla="*/ 194 h 908"/>
                <a:gd name="T6" fmla="*/ 296 w 379"/>
                <a:gd name="T7" fmla="*/ 247 h 908"/>
                <a:gd name="T8" fmla="*/ 319 w 379"/>
                <a:gd name="T9" fmla="*/ 293 h 908"/>
                <a:gd name="T10" fmla="*/ 329 w 379"/>
                <a:gd name="T11" fmla="*/ 329 h 908"/>
                <a:gd name="T12" fmla="*/ 323 w 379"/>
                <a:gd name="T13" fmla="*/ 355 h 908"/>
                <a:gd name="T14" fmla="*/ 296 w 379"/>
                <a:gd name="T15" fmla="*/ 365 h 908"/>
                <a:gd name="T16" fmla="*/ 290 w 379"/>
                <a:gd name="T17" fmla="*/ 385 h 908"/>
                <a:gd name="T18" fmla="*/ 283 w 379"/>
                <a:gd name="T19" fmla="*/ 431 h 908"/>
                <a:gd name="T20" fmla="*/ 290 w 379"/>
                <a:gd name="T21" fmla="*/ 500 h 908"/>
                <a:gd name="T22" fmla="*/ 313 w 379"/>
                <a:gd name="T23" fmla="*/ 556 h 908"/>
                <a:gd name="T24" fmla="*/ 326 w 379"/>
                <a:gd name="T25" fmla="*/ 576 h 908"/>
                <a:gd name="T26" fmla="*/ 352 w 379"/>
                <a:gd name="T27" fmla="*/ 612 h 908"/>
                <a:gd name="T28" fmla="*/ 375 w 379"/>
                <a:gd name="T29" fmla="*/ 691 h 908"/>
                <a:gd name="T30" fmla="*/ 379 w 379"/>
                <a:gd name="T31" fmla="*/ 760 h 908"/>
                <a:gd name="T32" fmla="*/ 375 w 379"/>
                <a:gd name="T33" fmla="*/ 819 h 908"/>
                <a:gd name="T34" fmla="*/ 369 w 379"/>
                <a:gd name="T35" fmla="*/ 839 h 908"/>
                <a:gd name="T36" fmla="*/ 339 w 379"/>
                <a:gd name="T37" fmla="*/ 875 h 908"/>
                <a:gd name="T38" fmla="*/ 296 w 379"/>
                <a:gd name="T39" fmla="*/ 898 h 908"/>
                <a:gd name="T40" fmla="*/ 257 w 379"/>
                <a:gd name="T41" fmla="*/ 908 h 908"/>
                <a:gd name="T42" fmla="*/ 208 w 379"/>
                <a:gd name="T43" fmla="*/ 908 h 908"/>
                <a:gd name="T44" fmla="*/ 178 w 379"/>
                <a:gd name="T45" fmla="*/ 901 h 908"/>
                <a:gd name="T46" fmla="*/ 158 w 379"/>
                <a:gd name="T47" fmla="*/ 875 h 908"/>
                <a:gd name="T48" fmla="*/ 139 w 379"/>
                <a:gd name="T49" fmla="*/ 832 h 908"/>
                <a:gd name="T50" fmla="*/ 132 w 379"/>
                <a:gd name="T51" fmla="*/ 767 h 908"/>
                <a:gd name="T52" fmla="*/ 142 w 379"/>
                <a:gd name="T53" fmla="*/ 727 h 908"/>
                <a:gd name="T54" fmla="*/ 152 w 379"/>
                <a:gd name="T55" fmla="*/ 688 h 908"/>
                <a:gd name="T56" fmla="*/ 158 w 379"/>
                <a:gd name="T57" fmla="*/ 619 h 908"/>
                <a:gd name="T58" fmla="*/ 152 w 379"/>
                <a:gd name="T59" fmla="*/ 566 h 908"/>
                <a:gd name="T60" fmla="*/ 125 w 379"/>
                <a:gd name="T61" fmla="*/ 494 h 908"/>
                <a:gd name="T62" fmla="*/ 102 w 379"/>
                <a:gd name="T63" fmla="*/ 444 h 908"/>
                <a:gd name="T64" fmla="*/ 47 w 379"/>
                <a:gd name="T65" fmla="*/ 332 h 908"/>
                <a:gd name="T66" fmla="*/ 30 w 379"/>
                <a:gd name="T67" fmla="*/ 280 h 908"/>
                <a:gd name="T68" fmla="*/ 7 w 379"/>
                <a:gd name="T69" fmla="*/ 165 h 908"/>
                <a:gd name="T70" fmla="*/ 0 w 379"/>
                <a:gd name="T71" fmla="*/ 82 h 908"/>
                <a:gd name="T72" fmla="*/ 0 w 379"/>
                <a:gd name="T73" fmla="*/ 66 h 908"/>
                <a:gd name="T74" fmla="*/ 17 w 379"/>
                <a:gd name="T75" fmla="*/ 36 h 908"/>
                <a:gd name="T76" fmla="*/ 40 w 379"/>
                <a:gd name="T77" fmla="*/ 13 h 908"/>
                <a:gd name="T78" fmla="*/ 66 w 379"/>
                <a:gd name="T79" fmla="*/ 0 h 908"/>
                <a:gd name="T80" fmla="*/ 96 w 379"/>
                <a:gd name="T81" fmla="*/ 0 h 908"/>
                <a:gd name="T82" fmla="*/ 122 w 379"/>
                <a:gd name="T83" fmla="*/ 10 h 908"/>
                <a:gd name="T84" fmla="*/ 165 w 379"/>
                <a:gd name="T85" fmla="*/ 20 h 908"/>
                <a:gd name="T86" fmla="*/ 194 w 379"/>
                <a:gd name="T87" fmla="*/ 20 h 908"/>
                <a:gd name="T88" fmla="*/ 231 w 379"/>
                <a:gd name="T89" fmla="*/ 23 h 908"/>
                <a:gd name="T90" fmla="*/ 267 w 379"/>
                <a:gd name="T91" fmla="*/ 33 h 908"/>
                <a:gd name="T92" fmla="*/ 293 w 379"/>
                <a:gd name="T93" fmla="*/ 53 h 908"/>
                <a:gd name="T94" fmla="*/ 300 w 379"/>
                <a:gd name="T95" fmla="*/ 76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9" h="908">
                  <a:moveTo>
                    <a:pt x="300" y="76"/>
                  </a:moveTo>
                  <a:lnTo>
                    <a:pt x="300" y="76"/>
                  </a:lnTo>
                  <a:lnTo>
                    <a:pt x="293" y="92"/>
                  </a:lnTo>
                  <a:lnTo>
                    <a:pt x="287" y="138"/>
                  </a:lnTo>
                  <a:lnTo>
                    <a:pt x="283" y="165"/>
                  </a:lnTo>
                  <a:lnTo>
                    <a:pt x="283" y="194"/>
                  </a:lnTo>
                  <a:lnTo>
                    <a:pt x="287" y="221"/>
                  </a:lnTo>
                  <a:lnTo>
                    <a:pt x="296" y="247"/>
                  </a:lnTo>
                  <a:lnTo>
                    <a:pt x="296" y="247"/>
                  </a:lnTo>
                  <a:lnTo>
                    <a:pt x="319" y="293"/>
                  </a:lnTo>
                  <a:lnTo>
                    <a:pt x="326" y="313"/>
                  </a:lnTo>
                  <a:lnTo>
                    <a:pt x="329" y="329"/>
                  </a:lnTo>
                  <a:lnTo>
                    <a:pt x="329" y="346"/>
                  </a:lnTo>
                  <a:lnTo>
                    <a:pt x="323" y="355"/>
                  </a:lnTo>
                  <a:lnTo>
                    <a:pt x="313" y="362"/>
                  </a:lnTo>
                  <a:lnTo>
                    <a:pt x="296" y="365"/>
                  </a:lnTo>
                  <a:lnTo>
                    <a:pt x="296" y="365"/>
                  </a:lnTo>
                  <a:lnTo>
                    <a:pt x="290" y="385"/>
                  </a:lnTo>
                  <a:lnTo>
                    <a:pt x="287" y="405"/>
                  </a:lnTo>
                  <a:lnTo>
                    <a:pt x="283" y="431"/>
                  </a:lnTo>
                  <a:lnTo>
                    <a:pt x="283" y="464"/>
                  </a:lnTo>
                  <a:lnTo>
                    <a:pt x="290" y="500"/>
                  </a:lnTo>
                  <a:lnTo>
                    <a:pt x="303" y="536"/>
                  </a:lnTo>
                  <a:lnTo>
                    <a:pt x="313" y="556"/>
                  </a:lnTo>
                  <a:lnTo>
                    <a:pt x="326" y="576"/>
                  </a:lnTo>
                  <a:lnTo>
                    <a:pt x="326" y="576"/>
                  </a:lnTo>
                  <a:lnTo>
                    <a:pt x="339" y="592"/>
                  </a:lnTo>
                  <a:lnTo>
                    <a:pt x="352" y="612"/>
                  </a:lnTo>
                  <a:lnTo>
                    <a:pt x="365" y="651"/>
                  </a:lnTo>
                  <a:lnTo>
                    <a:pt x="375" y="691"/>
                  </a:lnTo>
                  <a:lnTo>
                    <a:pt x="379" y="727"/>
                  </a:lnTo>
                  <a:lnTo>
                    <a:pt x="379" y="760"/>
                  </a:lnTo>
                  <a:lnTo>
                    <a:pt x="379" y="786"/>
                  </a:lnTo>
                  <a:lnTo>
                    <a:pt x="375" y="819"/>
                  </a:lnTo>
                  <a:lnTo>
                    <a:pt x="375" y="819"/>
                  </a:lnTo>
                  <a:lnTo>
                    <a:pt x="369" y="839"/>
                  </a:lnTo>
                  <a:lnTo>
                    <a:pt x="356" y="855"/>
                  </a:lnTo>
                  <a:lnTo>
                    <a:pt x="339" y="875"/>
                  </a:lnTo>
                  <a:lnTo>
                    <a:pt x="313" y="892"/>
                  </a:lnTo>
                  <a:lnTo>
                    <a:pt x="296" y="898"/>
                  </a:lnTo>
                  <a:lnTo>
                    <a:pt x="277" y="905"/>
                  </a:lnTo>
                  <a:lnTo>
                    <a:pt x="257" y="908"/>
                  </a:lnTo>
                  <a:lnTo>
                    <a:pt x="234" y="908"/>
                  </a:lnTo>
                  <a:lnTo>
                    <a:pt x="208" y="908"/>
                  </a:lnTo>
                  <a:lnTo>
                    <a:pt x="178" y="901"/>
                  </a:lnTo>
                  <a:lnTo>
                    <a:pt x="178" y="901"/>
                  </a:lnTo>
                  <a:lnTo>
                    <a:pt x="168" y="892"/>
                  </a:lnTo>
                  <a:lnTo>
                    <a:pt x="158" y="875"/>
                  </a:lnTo>
                  <a:lnTo>
                    <a:pt x="145" y="855"/>
                  </a:lnTo>
                  <a:lnTo>
                    <a:pt x="139" y="832"/>
                  </a:lnTo>
                  <a:lnTo>
                    <a:pt x="132" y="799"/>
                  </a:lnTo>
                  <a:lnTo>
                    <a:pt x="132" y="767"/>
                  </a:lnTo>
                  <a:lnTo>
                    <a:pt x="135" y="747"/>
                  </a:lnTo>
                  <a:lnTo>
                    <a:pt x="142" y="727"/>
                  </a:lnTo>
                  <a:lnTo>
                    <a:pt x="142" y="727"/>
                  </a:lnTo>
                  <a:lnTo>
                    <a:pt x="152" y="688"/>
                  </a:lnTo>
                  <a:lnTo>
                    <a:pt x="158" y="651"/>
                  </a:lnTo>
                  <a:lnTo>
                    <a:pt x="158" y="619"/>
                  </a:lnTo>
                  <a:lnTo>
                    <a:pt x="155" y="592"/>
                  </a:lnTo>
                  <a:lnTo>
                    <a:pt x="152" y="566"/>
                  </a:lnTo>
                  <a:lnTo>
                    <a:pt x="145" y="543"/>
                  </a:lnTo>
                  <a:lnTo>
                    <a:pt x="125" y="494"/>
                  </a:lnTo>
                  <a:lnTo>
                    <a:pt x="125" y="494"/>
                  </a:lnTo>
                  <a:lnTo>
                    <a:pt x="102" y="444"/>
                  </a:lnTo>
                  <a:lnTo>
                    <a:pt x="73" y="388"/>
                  </a:lnTo>
                  <a:lnTo>
                    <a:pt x="47" y="332"/>
                  </a:lnTo>
                  <a:lnTo>
                    <a:pt x="37" y="306"/>
                  </a:lnTo>
                  <a:lnTo>
                    <a:pt x="30" y="280"/>
                  </a:lnTo>
                  <a:lnTo>
                    <a:pt x="30" y="280"/>
                  </a:lnTo>
                  <a:lnTo>
                    <a:pt x="7" y="165"/>
                  </a:lnTo>
                  <a:lnTo>
                    <a:pt x="0" y="105"/>
                  </a:lnTo>
                  <a:lnTo>
                    <a:pt x="0" y="8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7" y="50"/>
                  </a:lnTo>
                  <a:lnTo>
                    <a:pt x="17" y="36"/>
                  </a:lnTo>
                  <a:lnTo>
                    <a:pt x="27" y="23"/>
                  </a:lnTo>
                  <a:lnTo>
                    <a:pt x="40" y="13"/>
                  </a:lnTo>
                  <a:lnTo>
                    <a:pt x="53" y="3"/>
                  </a:lnTo>
                  <a:lnTo>
                    <a:pt x="66" y="0"/>
                  </a:lnTo>
                  <a:lnTo>
                    <a:pt x="8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22" y="10"/>
                  </a:lnTo>
                  <a:lnTo>
                    <a:pt x="142" y="17"/>
                  </a:lnTo>
                  <a:lnTo>
                    <a:pt x="165" y="20"/>
                  </a:lnTo>
                  <a:lnTo>
                    <a:pt x="194" y="20"/>
                  </a:lnTo>
                  <a:lnTo>
                    <a:pt x="194" y="20"/>
                  </a:lnTo>
                  <a:lnTo>
                    <a:pt x="211" y="20"/>
                  </a:lnTo>
                  <a:lnTo>
                    <a:pt x="231" y="23"/>
                  </a:lnTo>
                  <a:lnTo>
                    <a:pt x="247" y="26"/>
                  </a:lnTo>
                  <a:lnTo>
                    <a:pt x="267" y="33"/>
                  </a:lnTo>
                  <a:lnTo>
                    <a:pt x="280" y="43"/>
                  </a:lnTo>
                  <a:lnTo>
                    <a:pt x="293" y="53"/>
                  </a:lnTo>
                  <a:lnTo>
                    <a:pt x="300" y="63"/>
                  </a:lnTo>
                  <a:lnTo>
                    <a:pt x="300" y="76"/>
                  </a:lnTo>
                  <a:lnTo>
                    <a:pt x="300" y="76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10193338" y="4560888"/>
              <a:ext cx="542925" cy="839787"/>
            </a:xfrm>
            <a:custGeom>
              <a:avLst/>
              <a:gdLst>
                <a:gd name="T0" fmla="*/ 23 w 342"/>
                <a:gd name="T1" fmla="*/ 85 h 529"/>
                <a:gd name="T2" fmla="*/ 23 w 342"/>
                <a:gd name="T3" fmla="*/ 85 h 529"/>
                <a:gd name="T4" fmla="*/ 52 w 342"/>
                <a:gd name="T5" fmla="*/ 85 h 529"/>
                <a:gd name="T6" fmla="*/ 79 w 342"/>
                <a:gd name="T7" fmla="*/ 85 h 529"/>
                <a:gd name="T8" fmla="*/ 102 w 342"/>
                <a:gd name="T9" fmla="*/ 82 h 529"/>
                <a:gd name="T10" fmla="*/ 125 w 342"/>
                <a:gd name="T11" fmla="*/ 75 h 529"/>
                <a:gd name="T12" fmla="*/ 164 w 342"/>
                <a:gd name="T13" fmla="*/ 65 h 529"/>
                <a:gd name="T14" fmla="*/ 197 w 342"/>
                <a:gd name="T15" fmla="*/ 49 h 529"/>
                <a:gd name="T16" fmla="*/ 223 w 342"/>
                <a:gd name="T17" fmla="*/ 29 h 529"/>
                <a:gd name="T18" fmla="*/ 240 w 342"/>
                <a:gd name="T19" fmla="*/ 16 h 529"/>
                <a:gd name="T20" fmla="*/ 253 w 342"/>
                <a:gd name="T21" fmla="*/ 0 h 529"/>
                <a:gd name="T22" fmla="*/ 253 w 342"/>
                <a:gd name="T23" fmla="*/ 0 h 529"/>
                <a:gd name="T24" fmla="*/ 289 w 342"/>
                <a:gd name="T25" fmla="*/ 49 h 529"/>
                <a:gd name="T26" fmla="*/ 302 w 342"/>
                <a:gd name="T27" fmla="*/ 72 h 529"/>
                <a:gd name="T28" fmla="*/ 312 w 342"/>
                <a:gd name="T29" fmla="*/ 95 h 529"/>
                <a:gd name="T30" fmla="*/ 322 w 342"/>
                <a:gd name="T31" fmla="*/ 118 h 529"/>
                <a:gd name="T32" fmla="*/ 332 w 342"/>
                <a:gd name="T33" fmla="*/ 141 h 529"/>
                <a:gd name="T34" fmla="*/ 335 w 342"/>
                <a:gd name="T35" fmla="*/ 167 h 529"/>
                <a:gd name="T36" fmla="*/ 342 w 342"/>
                <a:gd name="T37" fmla="*/ 197 h 529"/>
                <a:gd name="T38" fmla="*/ 342 w 342"/>
                <a:gd name="T39" fmla="*/ 256 h 529"/>
                <a:gd name="T40" fmla="*/ 339 w 342"/>
                <a:gd name="T41" fmla="*/ 332 h 529"/>
                <a:gd name="T42" fmla="*/ 325 w 342"/>
                <a:gd name="T43" fmla="*/ 421 h 529"/>
                <a:gd name="T44" fmla="*/ 309 w 342"/>
                <a:gd name="T45" fmla="*/ 526 h 529"/>
                <a:gd name="T46" fmla="*/ 309 w 342"/>
                <a:gd name="T47" fmla="*/ 529 h 529"/>
                <a:gd name="T48" fmla="*/ 66 w 342"/>
                <a:gd name="T49" fmla="*/ 529 h 529"/>
                <a:gd name="T50" fmla="*/ 66 w 342"/>
                <a:gd name="T51" fmla="*/ 529 h 529"/>
                <a:gd name="T52" fmla="*/ 43 w 342"/>
                <a:gd name="T53" fmla="*/ 411 h 529"/>
                <a:gd name="T54" fmla="*/ 20 w 342"/>
                <a:gd name="T55" fmla="*/ 335 h 529"/>
                <a:gd name="T56" fmla="*/ 20 w 342"/>
                <a:gd name="T57" fmla="*/ 335 h 529"/>
                <a:gd name="T58" fmla="*/ 6 w 342"/>
                <a:gd name="T59" fmla="*/ 286 h 529"/>
                <a:gd name="T60" fmla="*/ 0 w 342"/>
                <a:gd name="T61" fmla="*/ 236 h 529"/>
                <a:gd name="T62" fmla="*/ 0 w 342"/>
                <a:gd name="T63" fmla="*/ 197 h 529"/>
                <a:gd name="T64" fmla="*/ 3 w 342"/>
                <a:gd name="T65" fmla="*/ 157 h 529"/>
                <a:gd name="T66" fmla="*/ 10 w 342"/>
                <a:gd name="T67" fmla="*/ 128 h 529"/>
                <a:gd name="T68" fmla="*/ 16 w 342"/>
                <a:gd name="T69" fmla="*/ 105 h 529"/>
                <a:gd name="T70" fmla="*/ 23 w 342"/>
                <a:gd name="T71" fmla="*/ 85 h 529"/>
                <a:gd name="T72" fmla="*/ 23 w 342"/>
                <a:gd name="T73" fmla="*/ 85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2" h="529">
                  <a:moveTo>
                    <a:pt x="23" y="85"/>
                  </a:moveTo>
                  <a:lnTo>
                    <a:pt x="23" y="85"/>
                  </a:lnTo>
                  <a:lnTo>
                    <a:pt x="52" y="85"/>
                  </a:lnTo>
                  <a:lnTo>
                    <a:pt x="79" y="85"/>
                  </a:lnTo>
                  <a:lnTo>
                    <a:pt x="102" y="82"/>
                  </a:lnTo>
                  <a:lnTo>
                    <a:pt x="125" y="75"/>
                  </a:lnTo>
                  <a:lnTo>
                    <a:pt x="164" y="65"/>
                  </a:lnTo>
                  <a:lnTo>
                    <a:pt x="197" y="49"/>
                  </a:lnTo>
                  <a:lnTo>
                    <a:pt x="223" y="29"/>
                  </a:lnTo>
                  <a:lnTo>
                    <a:pt x="240" y="16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89" y="49"/>
                  </a:lnTo>
                  <a:lnTo>
                    <a:pt x="302" y="72"/>
                  </a:lnTo>
                  <a:lnTo>
                    <a:pt x="312" y="95"/>
                  </a:lnTo>
                  <a:lnTo>
                    <a:pt x="322" y="118"/>
                  </a:lnTo>
                  <a:lnTo>
                    <a:pt x="332" y="141"/>
                  </a:lnTo>
                  <a:lnTo>
                    <a:pt x="335" y="167"/>
                  </a:lnTo>
                  <a:lnTo>
                    <a:pt x="342" y="197"/>
                  </a:lnTo>
                  <a:lnTo>
                    <a:pt x="342" y="256"/>
                  </a:lnTo>
                  <a:lnTo>
                    <a:pt x="339" y="332"/>
                  </a:lnTo>
                  <a:lnTo>
                    <a:pt x="325" y="421"/>
                  </a:lnTo>
                  <a:lnTo>
                    <a:pt x="309" y="526"/>
                  </a:lnTo>
                  <a:lnTo>
                    <a:pt x="309" y="529"/>
                  </a:lnTo>
                  <a:lnTo>
                    <a:pt x="66" y="529"/>
                  </a:lnTo>
                  <a:lnTo>
                    <a:pt x="66" y="529"/>
                  </a:lnTo>
                  <a:lnTo>
                    <a:pt x="43" y="411"/>
                  </a:lnTo>
                  <a:lnTo>
                    <a:pt x="20" y="335"/>
                  </a:lnTo>
                  <a:lnTo>
                    <a:pt x="20" y="335"/>
                  </a:lnTo>
                  <a:lnTo>
                    <a:pt x="6" y="286"/>
                  </a:lnTo>
                  <a:lnTo>
                    <a:pt x="0" y="236"/>
                  </a:lnTo>
                  <a:lnTo>
                    <a:pt x="0" y="197"/>
                  </a:lnTo>
                  <a:lnTo>
                    <a:pt x="3" y="157"/>
                  </a:lnTo>
                  <a:lnTo>
                    <a:pt x="10" y="128"/>
                  </a:lnTo>
                  <a:lnTo>
                    <a:pt x="16" y="105"/>
                  </a:lnTo>
                  <a:lnTo>
                    <a:pt x="23" y="85"/>
                  </a:lnTo>
                  <a:lnTo>
                    <a:pt x="23" y="85"/>
                  </a:lnTo>
                  <a:close/>
                </a:path>
              </a:pathLst>
            </a:custGeom>
            <a:solidFill>
              <a:srgbClr val="005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047288" y="3509963"/>
              <a:ext cx="588963" cy="1270000"/>
            </a:xfrm>
            <a:custGeom>
              <a:avLst/>
              <a:gdLst>
                <a:gd name="T0" fmla="*/ 322 w 371"/>
                <a:gd name="T1" fmla="*/ 750 h 800"/>
                <a:gd name="T2" fmla="*/ 338 w 371"/>
                <a:gd name="T3" fmla="*/ 737 h 800"/>
                <a:gd name="T4" fmla="*/ 365 w 371"/>
                <a:gd name="T5" fmla="*/ 698 h 800"/>
                <a:gd name="T6" fmla="*/ 371 w 371"/>
                <a:gd name="T7" fmla="*/ 675 h 800"/>
                <a:gd name="T8" fmla="*/ 361 w 371"/>
                <a:gd name="T9" fmla="*/ 658 h 800"/>
                <a:gd name="T10" fmla="*/ 329 w 371"/>
                <a:gd name="T11" fmla="*/ 596 h 800"/>
                <a:gd name="T12" fmla="*/ 299 w 371"/>
                <a:gd name="T13" fmla="*/ 507 h 800"/>
                <a:gd name="T14" fmla="*/ 276 w 371"/>
                <a:gd name="T15" fmla="*/ 402 h 800"/>
                <a:gd name="T16" fmla="*/ 289 w 371"/>
                <a:gd name="T17" fmla="*/ 398 h 800"/>
                <a:gd name="T18" fmla="*/ 309 w 371"/>
                <a:gd name="T19" fmla="*/ 389 h 800"/>
                <a:gd name="T20" fmla="*/ 325 w 371"/>
                <a:gd name="T21" fmla="*/ 362 h 800"/>
                <a:gd name="T22" fmla="*/ 322 w 371"/>
                <a:gd name="T23" fmla="*/ 326 h 800"/>
                <a:gd name="T24" fmla="*/ 296 w 371"/>
                <a:gd name="T25" fmla="*/ 270 h 800"/>
                <a:gd name="T26" fmla="*/ 276 w 371"/>
                <a:gd name="T27" fmla="*/ 244 h 800"/>
                <a:gd name="T28" fmla="*/ 250 w 371"/>
                <a:gd name="T29" fmla="*/ 181 h 800"/>
                <a:gd name="T30" fmla="*/ 243 w 371"/>
                <a:gd name="T31" fmla="*/ 135 h 800"/>
                <a:gd name="T32" fmla="*/ 230 w 371"/>
                <a:gd name="T33" fmla="*/ 89 h 800"/>
                <a:gd name="T34" fmla="*/ 207 w 371"/>
                <a:gd name="T35" fmla="*/ 40 h 800"/>
                <a:gd name="T36" fmla="*/ 204 w 371"/>
                <a:gd name="T37" fmla="*/ 33 h 800"/>
                <a:gd name="T38" fmla="*/ 220 w 371"/>
                <a:gd name="T39" fmla="*/ 139 h 800"/>
                <a:gd name="T40" fmla="*/ 220 w 371"/>
                <a:gd name="T41" fmla="*/ 181 h 800"/>
                <a:gd name="T42" fmla="*/ 214 w 371"/>
                <a:gd name="T43" fmla="*/ 211 h 800"/>
                <a:gd name="T44" fmla="*/ 207 w 371"/>
                <a:gd name="T45" fmla="*/ 224 h 800"/>
                <a:gd name="T46" fmla="*/ 194 w 371"/>
                <a:gd name="T47" fmla="*/ 211 h 800"/>
                <a:gd name="T48" fmla="*/ 174 w 371"/>
                <a:gd name="T49" fmla="*/ 171 h 800"/>
                <a:gd name="T50" fmla="*/ 112 w 371"/>
                <a:gd name="T51" fmla="*/ 56 h 800"/>
                <a:gd name="T52" fmla="*/ 72 w 371"/>
                <a:gd name="T53" fmla="*/ 0 h 800"/>
                <a:gd name="T54" fmla="*/ 82 w 371"/>
                <a:gd name="T55" fmla="*/ 66 h 800"/>
                <a:gd name="T56" fmla="*/ 82 w 371"/>
                <a:gd name="T57" fmla="*/ 171 h 800"/>
                <a:gd name="T58" fmla="*/ 79 w 371"/>
                <a:gd name="T59" fmla="*/ 211 h 800"/>
                <a:gd name="T60" fmla="*/ 59 w 371"/>
                <a:gd name="T61" fmla="*/ 273 h 800"/>
                <a:gd name="T62" fmla="*/ 33 w 371"/>
                <a:gd name="T63" fmla="*/ 313 h 800"/>
                <a:gd name="T64" fmla="*/ 10 w 371"/>
                <a:gd name="T65" fmla="*/ 336 h 800"/>
                <a:gd name="T66" fmla="*/ 0 w 371"/>
                <a:gd name="T67" fmla="*/ 339 h 800"/>
                <a:gd name="T68" fmla="*/ 56 w 371"/>
                <a:gd name="T69" fmla="*/ 464 h 800"/>
                <a:gd name="T70" fmla="*/ 79 w 371"/>
                <a:gd name="T71" fmla="*/ 553 h 800"/>
                <a:gd name="T72" fmla="*/ 95 w 371"/>
                <a:gd name="T73" fmla="*/ 662 h 800"/>
                <a:gd name="T74" fmla="*/ 102 w 371"/>
                <a:gd name="T75" fmla="*/ 793 h 800"/>
                <a:gd name="T76" fmla="*/ 138 w 371"/>
                <a:gd name="T77" fmla="*/ 796 h 800"/>
                <a:gd name="T78" fmla="*/ 197 w 371"/>
                <a:gd name="T79" fmla="*/ 796 h 800"/>
                <a:gd name="T80" fmla="*/ 246 w 371"/>
                <a:gd name="T81" fmla="*/ 790 h 800"/>
                <a:gd name="T82" fmla="*/ 302 w 371"/>
                <a:gd name="T83" fmla="*/ 767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1" h="800">
                  <a:moveTo>
                    <a:pt x="292" y="701"/>
                  </a:moveTo>
                  <a:lnTo>
                    <a:pt x="322" y="750"/>
                  </a:lnTo>
                  <a:lnTo>
                    <a:pt x="322" y="750"/>
                  </a:lnTo>
                  <a:lnTo>
                    <a:pt x="338" y="737"/>
                  </a:lnTo>
                  <a:lnTo>
                    <a:pt x="348" y="724"/>
                  </a:lnTo>
                  <a:lnTo>
                    <a:pt x="365" y="698"/>
                  </a:lnTo>
                  <a:lnTo>
                    <a:pt x="371" y="681"/>
                  </a:lnTo>
                  <a:lnTo>
                    <a:pt x="371" y="675"/>
                  </a:lnTo>
                  <a:lnTo>
                    <a:pt x="371" y="675"/>
                  </a:lnTo>
                  <a:lnTo>
                    <a:pt x="361" y="658"/>
                  </a:lnTo>
                  <a:lnTo>
                    <a:pt x="348" y="639"/>
                  </a:lnTo>
                  <a:lnTo>
                    <a:pt x="329" y="596"/>
                  </a:lnTo>
                  <a:lnTo>
                    <a:pt x="312" y="553"/>
                  </a:lnTo>
                  <a:lnTo>
                    <a:pt x="299" y="507"/>
                  </a:lnTo>
                  <a:lnTo>
                    <a:pt x="283" y="431"/>
                  </a:lnTo>
                  <a:lnTo>
                    <a:pt x="276" y="402"/>
                  </a:lnTo>
                  <a:lnTo>
                    <a:pt x="276" y="402"/>
                  </a:lnTo>
                  <a:lnTo>
                    <a:pt x="289" y="398"/>
                  </a:lnTo>
                  <a:lnTo>
                    <a:pt x="302" y="392"/>
                  </a:lnTo>
                  <a:lnTo>
                    <a:pt x="309" y="389"/>
                  </a:lnTo>
                  <a:lnTo>
                    <a:pt x="315" y="379"/>
                  </a:lnTo>
                  <a:lnTo>
                    <a:pt x="325" y="362"/>
                  </a:lnTo>
                  <a:lnTo>
                    <a:pt x="325" y="346"/>
                  </a:lnTo>
                  <a:lnTo>
                    <a:pt x="322" y="326"/>
                  </a:lnTo>
                  <a:lnTo>
                    <a:pt x="315" y="306"/>
                  </a:lnTo>
                  <a:lnTo>
                    <a:pt x="296" y="270"/>
                  </a:lnTo>
                  <a:lnTo>
                    <a:pt x="296" y="270"/>
                  </a:lnTo>
                  <a:lnTo>
                    <a:pt x="276" y="244"/>
                  </a:lnTo>
                  <a:lnTo>
                    <a:pt x="263" y="214"/>
                  </a:lnTo>
                  <a:lnTo>
                    <a:pt x="250" y="181"/>
                  </a:lnTo>
                  <a:lnTo>
                    <a:pt x="243" y="135"/>
                  </a:lnTo>
                  <a:lnTo>
                    <a:pt x="243" y="135"/>
                  </a:lnTo>
                  <a:lnTo>
                    <a:pt x="237" y="112"/>
                  </a:lnTo>
                  <a:lnTo>
                    <a:pt x="230" y="89"/>
                  </a:lnTo>
                  <a:lnTo>
                    <a:pt x="217" y="56"/>
                  </a:lnTo>
                  <a:lnTo>
                    <a:pt x="207" y="40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14" y="89"/>
                  </a:lnTo>
                  <a:lnTo>
                    <a:pt x="220" y="139"/>
                  </a:lnTo>
                  <a:lnTo>
                    <a:pt x="220" y="162"/>
                  </a:lnTo>
                  <a:lnTo>
                    <a:pt x="220" y="181"/>
                  </a:lnTo>
                  <a:lnTo>
                    <a:pt x="220" y="181"/>
                  </a:lnTo>
                  <a:lnTo>
                    <a:pt x="214" y="211"/>
                  </a:lnTo>
                  <a:lnTo>
                    <a:pt x="210" y="221"/>
                  </a:lnTo>
                  <a:lnTo>
                    <a:pt x="207" y="224"/>
                  </a:lnTo>
                  <a:lnTo>
                    <a:pt x="200" y="221"/>
                  </a:lnTo>
                  <a:lnTo>
                    <a:pt x="194" y="211"/>
                  </a:lnTo>
                  <a:lnTo>
                    <a:pt x="174" y="171"/>
                  </a:lnTo>
                  <a:lnTo>
                    <a:pt x="174" y="171"/>
                  </a:lnTo>
                  <a:lnTo>
                    <a:pt x="144" y="112"/>
                  </a:lnTo>
                  <a:lnTo>
                    <a:pt x="112" y="5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5" y="20"/>
                  </a:lnTo>
                  <a:lnTo>
                    <a:pt x="82" y="66"/>
                  </a:lnTo>
                  <a:lnTo>
                    <a:pt x="85" y="135"/>
                  </a:lnTo>
                  <a:lnTo>
                    <a:pt x="82" y="171"/>
                  </a:lnTo>
                  <a:lnTo>
                    <a:pt x="79" y="211"/>
                  </a:lnTo>
                  <a:lnTo>
                    <a:pt x="79" y="211"/>
                  </a:lnTo>
                  <a:lnTo>
                    <a:pt x="69" y="244"/>
                  </a:lnTo>
                  <a:lnTo>
                    <a:pt x="59" y="273"/>
                  </a:lnTo>
                  <a:lnTo>
                    <a:pt x="46" y="296"/>
                  </a:lnTo>
                  <a:lnTo>
                    <a:pt x="33" y="313"/>
                  </a:lnTo>
                  <a:lnTo>
                    <a:pt x="20" y="326"/>
                  </a:lnTo>
                  <a:lnTo>
                    <a:pt x="10" y="336"/>
                  </a:lnTo>
                  <a:lnTo>
                    <a:pt x="0" y="339"/>
                  </a:lnTo>
                  <a:lnTo>
                    <a:pt x="0" y="339"/>
                  </a:lnTo>
                  <a:lnTo>
                    <a:pt x="56" y="464"/>
                  </a:lnTo>
                  <a:lnTo>
                    <a:pt x="56" y="464"/>
                  </a:lnTo>
                  <a:lnTo>
                    <a:pt x="69" y="504"/>
                  </a:lnTo>
                  <a:lnTo>
                    <a:pt x="79" y="553"/>
                  </a:lnTo>
                  <a:lnTo>
                    <a:pt x="89" y="609"/>
                  </a:lnTo>
                  <a:lnTo>
                    <a:pt x="95" y="662"/>
                  </a:lnTo>
                  <a:lnTo>
                    <a:pt x="102" y="757"/>
                  </a:lnTo>
                  <a:lnTo>
                    <a:pt x="102" y="793"/>
                  </a:lnTo>
                  <a:lnTo>
                    <a:pt x="102" y="793"/>
                  </a:lnTo>
                  <a:lnTo>
                    <a:pt x="138" y="796"/>
                  </a:lnTo>
                  <a:lnTo>
                    <a:pt x="171" y="800"/>
                  </a:lnTo>
                  <a:lnTo>
                    <a:pt x="197" y="796"/>
                  </a:lnTo>
                  <a:lnTo>
                    <a:pt x="223" y="793"/>
                  </a:lnTo>
                  <a:lnTo>
                    <a:pt x="246" y="790"/>
                  </a:lnTo>
                  <a:lnTo>
                    <a:pt x="269" y="783"/>
                  </a:lnTo>
                  <a:lnTo>
                    <a:pt x="302" y="767"/>
                  </a:lnTo>
                  <a:lnTo>
                    <a:pt x="292" y="7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5"/>
            <p:cNvSpPr>
              <a:spLocks/>
            </p:cNvSpPr>
            <p:nvPr/>
          </p:nvSpPr>
          <p:spPr bwMode="auto">
            <a:xfrm>
              <a:off x="9926638" y="3448050"/>
              <a:ext cx="344488" cy="1952625"/>
            </a:xfrm>
            <a:custGeom>
              <a:avLst/>
              <a:gdLst>
                <a:gd name="T0" fmla="*/ 165 w 217"/>
                <a:gd name="T1" fmla="*/ 243 h 1230"/>
                <a:gd name="T2" fmla="*/ 155 w 217"/>
                <a:gd name="T3" fmla="*/ 151 h 1230"/>
                <a:gd name="T4" fmla="*/ 165 w 217"/>
                <a:gd name="T5" fmla="*/ 72 h 1230"/>
                <a:gd name="T6" fmla="*/ 181 w 217"/>
                <a:gd name="T7" fmla="*/ 0 h 1230"/>
                <a:gd name="T8" fmla="*/ 0 w 217"/>
                <a:gd name="T9" fmla="*/ 99 h 1230"/>
                <a:gd name="T10" fmla="*/ 0 w 217"/>
                <a:gd name="T11" fmla="*/ 345 h 1230"/>
                <a:gd name="T12" fmla="*/ 69 w 217"/>
                <a:gd name="T13" fmla="*/ 516 h 1230"/>
                <a:gd name="T14" fmla="*/ 92 w 217"/>
                <a:gd name="T15" fmla="*/ 612 h 1230"/>
                <a:gd name="T16" fmla="*/ 102 w 217"/>
                <a:gd name="T17" fmla="*/ 691 h 1230"/>
                <a:gd name="T18" fmla="*/ 96 w 217"/>
                <a:gd name="T19" fmla="*/ 760 h 1230"/>
                <a:gd name="T20" fmla="*/ 63 w 217"/>
                <a:gd name="T21" fmla="*/ 911 h 1230"/>
                <a:gd name="T22" fmla="*/ 26 w 217"/>
                <a:gd name="T23" fmla="*/ 1029 h 1230"/>
                <a:gd name="T24" fmla="*/ 3 w 217"/>
                <a:gd name="T25" fmla="*/ 1092 h 1230"/>
                <a:gd name="T26" fmla="*/ 23 w 217"/>
                <a:gd name="T27" fmla="*/ 1154 h 1230"/>
                <a:gd name="T28" fmla="*/ 23 w 217"/>
                <a:gd name="T29" fmla="*/ 1158 h 1230"/>
                <a:gd name="T30" fmla="*/ 30 w 217"/>
                <a:gd name="T31" fmla="*/ 1168 h 1230"/>
                <a:gd name="T32" fmla="*/ 33 w 217"/>
                <a:gd name="T33" fmla="*/ 1171 h 1230"/>
                <a:gd name="T34" fmla="*/ 36 w 217"/>
                <a:gd name="T35" fmla="*/ 1181 h 1230"/>
                <a:gd name="T36" fmla="*/ 40 w 217"/>
                <a:gd name="T37" fmla="*/ 1184 h 1230"/>
                <a:gd name="T38" fmla="*/ 46 w 217"/>
                <a:gd name="T39" fmla="*/ 1191 h 1230"/>
                <a:gd name="T40" fmla="*/ 49 w 217"/>
                <a:gd name="T41" fmla="*/ 1194 h 1230"/>
                <a:gd name="T42" fmla="*/ 59 w 217"/>
                <a:gd name="T43" fmla="*/ 1201 h 1230"/>
                <a:gd name="T44" fmla="*/ 59 w 217"/>
                <a:gd name="T45" fmla="*/ 1204 h 1230"/>
                <a:gd name="T46" fmla="*/ 69 w 217"/>
                <a:gd name="T47" fmla="*/ 1210 h 1230"/>
                <a:gd name="T48" fmla="*/ 72 w 217"/>
                <a:gd name="T49" fmla="*/ 1210 h 1230"/>
                <a:gd name="T50" fmla="*/ 82 w 217"/>
                <a:gd name="T51" fmla="*/ 1217 h 1230"/>
                <a:gd name="T52" fmla="*/ 86 w 217"/>
                <a:gd name="T53" fmla="*/ 1217 h 1230"/>
                <a:gd name="T54" fmla="*/ 92 w 217"/>
                <a:gd name="T55" fmla="*/ 1220 h 1230"/>
                <a:gd name="T56" fmla="*/ 99 w 217"/>
                <a:gd name="T57" fmla="*/ 1224 h 1230"/>
                <a:gd name="T58" fmla="*/ 105 w 217"/>
                <a:gd name="T59" fmla="*/ 1227 h 1230"/>
                <a:gd name="T60" fmla="*/ 109 w 217"/>
                <a:gd name="T61" fmla="*/ 1227 h 1230"/>
                <a:gd name="T62" fmla="*/ 119 w 217"/>
                <a:gd name="T63" fmla="*/ 1227 h 1230"/>
                <a:gd name="T64" fmla="*/ 122 w 217"/>
                <a:gd name="T65" fmla="*/ 1227 h 1230"/>
                <a:gd name="T66" fmla="*/ 135 w 217"/>
                <a:gd name="T67" fmla="*/ 1230 h 1230"/>
                <a:gd name="T68" fmla="*/ 161 w 217"/>
                <a:gd name="T69" fmla="*/ 1230 h 1230"/>
                <a:gd name="T70" fmla="*/ 174 w 217"/>
                <a:gd name="T71" fmla="*/ 1016 h 1230"/>
                <a:gd name="T72" fmla="*/ 191 w 217"/>
                <a:gd name="T73" fmla="*/ 898 h 1230"/>
                <a:gd name="T74" fmla="*/ 197 w 217"/>
                <a:gd name="T75" fmla="*/ 872 h 1230"/>
                <a:gd name="T76" fmla="*/ 211 w 217"/>
                <a:gd name="T77" fmla="*/ 803 h 1230"/>
                <a:gd name="T78" fmla="*/ 217 w 217"/>
                <a:gd name="T79" fmla="*/ 724 h 1230"/>
                <a:gd name="T80" fmla="*/ 207 w 217"/>
                <a:gd name="T81" fmla="*/ 546 h 1230"/>
                <a:gd name="T82" fmla="*/ 188 w 217"/>
                <a:gd name="T83" fmla="*/ 375 h 1230"/>
                <a:gd name="T84" fmla="*/ 165 w 217"/>
                <a:gd name="T85" fmla="*/ 243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7" h="1230">
                  <a:moveTo>
                    <a:pt x="165" y="243"/>
                  </a:moveTo>
                  <a:lnTo>
                    <a:pt x="165" y="243"/>
                  </a:lnTo>
                  <a:lnTo>
                    <a:pt x="158" y="194"/>
                  </a:lnTo>
                  <a:lnTo>
                    <a:pt x="155" y="151"/>
                  </a:lnTo>
                  <a:lnTo>
                    <a:pt x="158" y="109"/>
                  </a:lnTo>
                  <a:lnTo>
                    <a:pt x="165" y="72"/>
                  </a:lnTo>
                  <a:lnTo>
                    <a:pt x="178" y="20"/>
                  </a:lnTo>
                  <a:lnTo>
                    <a:pt x="181" y="0"/>
                  </a:lnTo>
                  <a:lnTo>
                    <a:pt x="115" y="56"/>
                  </a:lnTo>
                  <a:lnTo>
                    <a:pt x="0" y="99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33" y="424"/>
                  </a:lnTo>
                  <a:lnTo>
                    <a:pt x="69" y="516"/>
                  </a:lnTo>
                  <a:lnTo>
                    <a:pt x="82" y="566"/>
                  </a:lnTo>
                  <a:lnTo>
                    <a:pt x="92" y="612"/>
                  </a:lnTo>
                  <a:lnTo>
                    <a:pt x="99" y="655"/>
                  </a:lnTo>
                  <a:lnTo>
                    <a:pt x="102" y="691"/>
                  </a:lnTo>
                  <a:lnTo>
                    <a:pt x="102" y="691"/>
                  </a:lnTo>
                  <a:lnTo>
                    <a:pt x="96" y="760"/>
                  </a:lnTo>
                  <a:lnTo>
                    <a:pt x="76" y="855"/>
                  </a:lnTo>
                  <a:lnTo>
                    <a:pt x="63" y="911"/>
                  </a:lnTo>
                  <a:lnTo>
                    <a:pt x="46" y="967"/>
                  </a:lnTo>
                  <a:lnTo>
                    <a:pt x="26" y="1029"/>
                  </a:lnTo>
                  <a:lnTo>
                    <a:pt x="3" y="1092"/>
                  </a:lnTo>
                  <a:lnTo>
                    <a:pt x="3" y="1092"/>
                  </a:lnTo>
                  <a:lnTo>
                    <a:pt x="10" y="1125"/>
                  </a:lnTo>
                  <a:lnTo>
                    <a:pt x="23" y="1154"/>
                  </a:lnTo>
                  <a:lnTo>
                    <a:pt x="23" y="1154"/>
                  </a:lnTo>
                  <a:lnTo>
                    <a:pt x="23" y="1158"/>
                  </a:lnTo>
                  <a:lnTo>
                    <a:pt x="23" y="1158"/>
                  </a:lnTo>
                  <a:lnTo>
                    <a:pt x="30" y="1168"/>
                  </a:lnTo>
                  <a:lnTo>
                    <a:pt x="30" y="1168"/>
                  </a:lnTo>
                  <a:lnTo>
                    <a:pt x="33" y="1171"/>
                  </a:lnTo>
                  <a:lnTo>
                    <a:pt x="33" y="1171"/>
                  </a:lnTo>
                  <a:lnTo>
                    <a:pt x="36" y="1181"/>
                  </a:lnTo>
                  <a:lnTo>
                    <a:pt x="36" y="1181"/>
                  </a:lnTo>
                  <a:lnTo>
                    <a:pt x="40" y="1184"/>
                  </a:lnTo>
                  <a:lnTo>
                    <a:pt x="40" y="1184"/>
                  </a:lnTo>
                  <a:lnTo>
                    <a:pt x="46" y="1191"/>
                  </a:lnTo>
                  <a:lnTo>
                    <a:pt x="46" y="1191"/>
                  </a:lnTo>
                  <a:lnTo>
                    <a:pt x="49" y="1194"/>
                  </a:lnTo>
                  <a:lnTo>
                    <a:pt x="49" y="1194"/>
                  </a:lnTo>
                  <a:lnTo>
                    <a:pt x="59" y="1201"/>
                  </a:lnTo>
                  <a:lnTo>
                    <a:pt x="59" y="1201"/>
                  </a:lnTo>
                  <a:lnTo>
                    <a:pt x="59" y="1204"/>
                  </a:lnTo>
                  <a:lnTo>
                    <a:pt x="59" y="1204"/>
                  </a:lnTo>
                  <a:lnTo>
                    <a:pt x="69" y="1210"/>
                  </a:lnTo>
                  <a:lnTo>
                    <a:pt x="69" y="1210"/>
                  </a:lnTo>
                  <a:lnTo>
                    <a:pt x="72" y="1210"/>
                  </a:lnTo>
                  <a:lnTo>
                    <a:pt x="72" y="1210"/>
                  </a:lnTo>
                  <a:lnTo>
                    <a:pt x="82" y="1217"/>
                  </a:lnTo>
                  <a:lnTo>
                    <a:pt x="82" y="1217"/>
                  </a:lnTo>
                  <a:lnTo>
                    <a:pt x="86" y="1217"/>
                  </a:lnTo>
                  <a:lnTo>
                    <a:pt x="86" y="1217"/>
                  </a:lnTo>
                  <a:lnTo>
                    <a:pt x="92" y="1220"/>
                  </a:lnTo>
                  <a:lnTo>
                    <a:pt x="92" y="1220"/>
                  </a:lnTo>
                  <a:lnTo>
                    <a:pt x="99" y="1224"/>
                  </a:lnTo>
                  <a:lnTo>
                    <a:pt x="99" y="1224"/>
                  </a:lnTo>
                  <a:lnTo>
                    <a:pt x="105" y="1227"/>
                  </a:lnTo>
                  <a:lnTo>
                    <a:pt x="105" y="1227"/>
                  </a:lnTo>
                  <a:lnTo>
                    <a:pt x="109" y="1227"/>
                  </a:lnTo>
                  <a:lnTo>
                    <a:pt x="109" y="1227"/>
                  </a:lnTo>
                  <a:lnTo>
                    <a:pt x="119" y="1227"/>
                  </a:lnTo>
                  <a:lnTo>
                    <a:pt x="119" y="1227"/>
                  </a:lnTo>
                  <a:lnTo>
                    <a:pt x="122" y="1227"/>
                  </a:lnTo>
                  <a:lnTo>
                    <a:pt x="122" y="1227"/>
                  </a:lnTo>
                  <a:lnTo>
                    <a:pt x="135" y="1230"/>
                  </a:lnTo>
                  <a:lnTo>
                    <a:pt x="161" y="1230"/>
                  </a:lnTo>
                  <a:lnTo>
                    <a:pt x="161" y="1230"/>
                  </a:lnTo>
                  <a:lnTo>
                    <a:pt x="168" y="1118"/>
                  </a:lnTo>
                  <a:lnTo>
                    <a:pt x="174" y="1016"/>
                  </a:lnTo>
                  <a:lnTo>
                    <a:pt x="184" y="931"/>
                  </a:lnTo>
                  <a:lnTo>
                    <a:pt x="191" y="898"/>
                  </a:lnTo>
                  <a:lnTo>
                    <a:pt x="197" y="872"/>
                  </a:lnTo>
                  <a:lnTo>
                    <a:pt x="197" y="872"/>
                  </a:lnTo>
                  <a:lnTo>
                    <a:pt x="204" y="839"/>
                  </a:lnTo>
                  <a:lnTo>
                    <a:pt x="211" y="803"/>
                  </a:lnTo>
                  <a:lnTo>
                    <a:pt x="214" y="766"/>
                  </a:lnTo>
                  <a:lnTo>
                    <a:pt x="217" y="724"/>
                  </a:lnTo>
                  <a:lnTo>
                    <a:pt x="214" y="635"/>
                  </a:lnTo>
                  <a:lnTo>
                    <a:pt x="207" y="546"/>
                  </a:lnTo>
                  <a:lnTo>
                    <a:pt x="197" y="457"/>
                  </a:lnTo>
                  <a:lnTo>
                    <a:pt x="188" y="375"/>
                  </a:lnTo>
                  <a:lnTo>
                    <a:pt x="165" y="243"/>
                  </a:lnTo>
                  <a:lnTo>
                    <a:pt x="165" y="243"/>
                  </a:lnTo>
                  <a:close/>
                </a:path>
              </a:pathLst>
            </a:custGeom>
            <a:solidFill>
              <a:srgbClr val="8E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6"/>
            <p:cNvSpPr>
              <a:spLocks/>
            </p:cNvSpPr>
            <p:nvPr/>
          </p:nvSpPr>
          <p:spPr bwMode="auto">
            <a:xfrm>
              <a:off x="10642600" y="3155950"/>
              <a:ext cx="860425" cy="641350"/>
            </a:xfrm>
            <a:custGeom>
              <a:avLst/>
              <a:gdLst>
                <a:gd name="T0" fmla="*/ 227 w 542"/>
                <a:gd name="T1" fmla="*/ 404 h 404"/>
                <a:gd name="T2" fmla="*/ 227 w 542"/>
                <a:gd name="T3" fmla="*/ 404 h 404"/>
                <a:gd name="T4" fmla="*/ 276 w 542"/>
                <a:gd name="T5" fmla="*/ 348 h 404"/>
                <a:gd name="T6" fmla="*/ 381 w 542"/>
                <a:gd name="T7" fmla="*/ 220 h 404"/>
                <a:gd name="T8" fmla="*/ 381 w 542"/>
                <a:gd name="T9" fmla="*/ 220 h 404"/>
                <a:gd name="T10" fmla="*/ 430 w 542"/>
                <a:gd name="T11" fmla="*/ 161 h 404"/>
                <a:gd name="T12" fmla="*/ 476 w 542"/>
                <a:gd name="T13" fmla="*/ 115 h 404"/>
                <a:gd name="T14" fmla="*/ 542 w 542"/>
                <a:gd name="T15" fmla="*/ 49 h 404"/>
                <a:gd name="T16" fmla="*/ 542 w 542"/>
                <a:gd name="T17" fmla="*/ 49 h 404"/>
                <a:gd name="T18" fmla="*/ 519 w 542"/>
                <a:gd name="T19" fmla="*/ 52 h 404"/>
                <a:gd name="T20" fmla="*/ 457 w 542"/>
                <a:gd name="T21" fmla="*/ 62 h 404"/>
                <a:gd name="T22" fmla="*/ 417 w 542"/>
                <a:gd name="T23" fmla="*/ 66 h 404"/>
                <a:gd name="T24" fmla="*/ 378 w 542"/>
                <a:gd name="T25" fmla="*/ 62 h 404"/>
                <a:gd name="T26" fmla="*/ 335 w 542"/>
                <a:gd name="T27" fmla="*/ 59 h 404"/>
                <a:gd name="T28" fmla="*/ 299 w 542"/>
                <a:gd name="T29" fmla="*/ 49 h 404"/>
                <a:gd name="T30" fmla="*/ 299 w 542"/>
                <a:gd name="T31" fmla="*/ 49 h 404"/>
                <a:gd name="T32" fmla="*/ 240 w 542"/>
                <a:gd name="T33" fmla="*/ 26 h 404"/>
                <a:gd name="T34" fmla="*/ 207 w 542"/>
                <a:gd name="T35" fmla="*/ 10 h 404"/>
                <a:gd name="T36" fmla="*/ 184 w 542"/>
                <a:gd name="T37" fmla="*/ 0 h 404"/>
                <a:gd name="T38" fmla="*/ 0 w 542"/>
                <a:gd name="T39" fmla="*/ 352 h 404"/>
                <a:gd name="T40" fmla="*/ 0 w 542"/>
                <a:gd name="T41" fmla="*/ 352 h 404"/>
                <a:gd name="T42" fmla="*/ 62 w 542"/>
                <a:gd name="T43" fmla="*/ 365 h 404"/>
                <a:gd name="T44" fmla="*/ 128 w 542"/>
                <a:gd name="T45" fmla="*/ 378 h 404"/>
                <a:gd name="T46" fmla="*/ 227 w 542"/>
                <a:gd name="T47" fmla="*/ 404 h 404"/>
                <a:gd name="T48" fmla="*/ 227 w 542"/>
                <a:gd name="T49" fmla="*/ 40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2" h="404">
                  <a:moveTo>
                    <a:pt x="227" y="404"/>
                  </a:moveTo>
                  <a:lnTo>
                    <a:pt x="227" y="404"/>
                  </a:lnTo>
                  <a:lnTo>
                    <a:pt x="276" y="348"/>
                  </a:lnTo>
                  <a:lnTo>
                    <a:pt x="381" y="220"/>
                  </a:lnTo>
                  <a:lnTo>
                    <a:pt x="381" y="220"/>
                  </a:lnTo>
                  <a:lnTo>
                    <a:pt x="430" y="161"/>
                  </a:lnTo>
                  <a:lnTo>
                    <a:pt x="476" y="115"/>
                  </a:lnTo>
                  <a:lnTo>
                    <a:pt x="542" y="49"/>
                  </a:lnTo>
                  <a:lnTo>
                    <a:pt x="542" y="49"/>
                  </a:lnTo>
                  <a:lnTo>
                    <a:pt x="519" y="52"/>
                  </a:lnTo>
                  <a:lnTo>
                    <a:pt x="457" y="62"/>
                  </a:lnTo>
                  <a:lnTo>
                    <a:pt x="417" y="66"/>
                  </a:lnTo>
                  <a:lnTo>
                    <a:pt x="378" y="62"/>
                  </a:lnTo>
                  <a:lnTo>
                    <a:pt x="335" y="59"/>
                  </a:lnTo>
                  <a:lnTo>
                    <a:pt x="299" y="49"/>
                  </a:lnTo>
                  <a:lnTo>
                    <a:pt x="299" y="49"/>
                  </a:lnTo>
                  <a:lnTo>
                    <a:pt x="240" y="26"/>
                  </a:lnTo>
                  <a:lnTo>
                    <a:pt x="207" y="10"/>
                  </a:lnTo>
                  <a:lnTo>
                    <a:pt x="184" y="0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62" y="365"/>
                  </a:lnTo>
                  <a:lnTo>
                    <a:pt x="128" y="378"/>
                  </a:lnTo>
                  <a:lnTo>
                    <a:pt x="227" y="404"/>
                  </a:lnTo>
                  <a:lnTo>
                    <a:pt x="227" y="4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11122025" y="3244850"/>
              <a:ext cx="26988" cy="15875"/>
            </a:xfrm>
            <a:custGeom>
              <a:avLst/>
              <a:gdLst>
                <a:gd name="T0" fmla="*/ 10 w 17"/>
                <a:gd name="T1" fmla="*/ 10 h 10"/>
                <a:gd name="T2" fmla="*/ 17 w 17"/>
                <a:gd name="T3" fmla="*/ 0 h 10"/>
                <a:gd name="T4" fmla="*/ 17 w 17"/>
                <a:gd name="T5" fmla="*/ 0 h 10"/>
                <a:gd name="T6" fmla="*/ 10 w 17"/>
                <a:gd name="T7" fmla="*/ 0 h 10"/>
                <a:gd name="T8" fmla="*/ 7 w 17"/>
                <a:gd name="T9" fmla="*/ 3 h 10"/>
                <a:gd name="T10" fmla="*/ 7 w 17"/>
                <a:gd name="T11" fmla="*/ 3 h 10"/>
                <a:gd name="T12" fmla="*/ 0 w 17"/>
                <a:gd name="T13" fmla="*/ 10 h 10"/>
                <a:gd name="T14" fmla="*/ 0 w 17"/>
                <a:gd name="T15" fmla="*/ 10 h 10"/>
                <a:gd name="T16" fmla="*/ 7 w 17"/>
                <a:gd name="T17" fmla="*/ 10 h 10"/>
                <a:gd name="T18" fmla="*/ 7 w 17"/>
                <a:gd name="T19" fmla="*/ 10 h 10"/>
                <a:gd name="T20" fmla="*/ 10 w 17"/>
                <a:gd name="T21" fmla="*/ 10 h 10"/>
                <a:gd name="T22" fmla="*/ 10 w 17"/>
                <a:gd name="T2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0">
                  <a:moveTo>
                    <a:pt x="10" y="1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0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8"/>
            <p:cNvSpPr>
              <a:spLocks/>
            </p:cNvSpPr>
            <p:nvPr/>
          </p:nvSpPr>
          <p:spPr bwMode="auto">
            <a:xfrm>
              <a:off x="11012488" y="3432175"/>
              <a:ext cx="31750" cy="36512"/>
            </a:xfrm>
            <a:custGeom>
              <a:avLst/>
              <a:gdLst>
                <a:gd name="T0" fmla="*/ 13 w 20"/>
                <a:gd name="T1" fmla="*/ 23 h 23"/>
                <a:gd name="T2" fmla="*/ 17 w 20"/>
                <a:gd name="T3" fmla="*/ 17 h 23"/>
                <a:gd name="T4" fmla="*/ 20 w 20"/>
                <a:gd name="T5" fmla="*/ 10 h 23"/>
                <a:gd name="T6" fmla="*/ 20 w 20"/>
                <a:gd name="T7" fmla="*/ 10 h 23"/>
                <a:gd name="T8" fmla="*/ 17 w 20"/>
                <a:gd name="T9" fmla="*/ 10 h 23"/>
                <a:gd name="T10" fmla="*/ 20 w 20"/>
                <a:gd name="T11" fmla="*/ 10 h 23"/>
                <a:gd name="T12" fmla="*/ 20 w 20"/>
                <a:gd name="T13" fmla="*/ 10 h 23"/>
                <a:gd name="T14" fmla="*/ 17 w 20"/>
                <a:gd name="T15" fmla="*/ 7 h 23"/>
                <a:gd name="T16" fmla="*/ 17 w 20"/>
                <a:gd name="T17" fmla="*/ 7 h 23"/>
                <a:gd name="T18" fmla="*/ 13 w 20"/>
                <a:gd name="T19" fmla="*/ 3 h 23"/>
                <a:gd name="T20" fmla="*/ 13 w 20"/>
                <a:gd name="T21" fmla="*/ 3 h 23"/>
                <a:gd name="T22" fmla="*/ 10 w 20"/>
                <a:gd name="T23" fmla="*/ 0 h 23"/>
                <a:gd name="T24" fmla="*/ 10 w 20"/>
                <a:gd name="T25" fmla="*/ 0 h 23"/>
                <a:gd name="T26" fmla="*/ 10 w 20"/>
                <a:gd name="T27" fmla="*/ 0 h 23"/>
                <a:gd name="T28" fmla="*/ 7 w 20"/>
                <a:gd name="T29" fmla="*/ 7 h 23"/>
                <a:gd name="T30" fmla="*/ 0 w 20"/>
                <a:gd name="T31" fmla="*/ 17 h 23"/>
                <a:gd name="T32" fmla="*/ 0 w 20"/>
                <a:gd name="T33" fmla="*/ 17 h 23"/>
                <a:gd name="T34" fmla="*/ 7 w 20"/>
                <a:gd name="T35" fmla="*/ 17 h 23"/>
                <a:gd name="T36" fmla="*/ 7 w 20"/>
                <a:gd name="T37" fmla="*/ 17 h 23"/>
                <a:gd name="T38" fmla="*/ 10 w 20"/>
                <a:gd name="T39" fmla="*/ 20 h 23"/>
                <a:gd name="T40" fmla="*/ 10 w 20"/>
                <a:gd name="T41" fmla="*/ 20 h 23"/>
                <a:gd name="T42" fmla="*/ 13 w 20"/>
                <a:gd name="T43" fmla="*/ 23 h 23"/>
                <a:gd name="T44" fmla="*/ 13 w 20"/>
                <a:gd name="T4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3">
                  <a:moveTo>
                    <a:pt x="13" y="23"/>
                  </a:moveTo>
                  <a:lnTo>
                    <a:pt x="17" y="17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9"/>
            <p:cNvSpPr>
              <a:spLocks/>
            </p:cNvSpPr>
            <p:nvPr/>
          </p:nvSpPr>
          <p:spPr bwMode="auto">
            <a:xfrm>
              <a:off x="11085513" y="3302000"/>
              <a:ext cx="31750" cy="36512"/>
            </a:xfrm>
            <a:custGeom>
              <a:avLst/>
              <a:gdLst>
                <a:gd name="T0" fmla="*/ 10 w 20"/>
                <a:gd name="T1" fmla="*/ 16 h 23"/>
                <a:gd name="T2" fmla="*/ 20 w 20"/>
                <a:gd name="T3" fmla="*/ 0 h 23"/>
                <a:gd name="T4" fmla="*/ 20 w 20"/>
                <a:gd name="T5" fmla="*/ 0 h 23"/>
                <a:gd name="T6" fmla="*/ 20 w 20"/>
                <a:gd name="T7" fmla="*/ 0 h 23"/>
                <a:gd name="T8" fmla="*/ 20 w 20"/>
                <a:gd name="T9" fmla="*/ 0 h 23"/>
                <a:gd name="T10" fmla="*/ 10 w 20"/>
                <a:gd name="T11" fmla="*/ 3 h 23"/>
                <a:gd name="T12" fmla="*/ 10 w 20"/>
                <a:gd name="T13" fmla="*/ 3 h 23"/>
                <a:gd name="T14" fmla="*/ 3 w 20"/>
                <a:gd name="T15" fmla="*/ 6 h 23"/>
                <a:gd name="T16" fmla="*/ 3 w 20"/>
                <a:gd name="T17" fmla="*/ 6 h 23"/>
                <a:gd name="T18" fmla="*/ 0 w 20"/>
                <a:gd name="T19" fmla="*/ 3 h 23"/>
                <a:gd name="T20" fmla="*/ 0 w 20"/>
                <a:gd name="T21" fmla="*/ 3 h 23"/>
                <a:gd name="T22" fmla="*/ 0 w 20"/>
                <a:gd name="T23" fmla="*/ 10 h 23"/>
                <a:gd name="T24" fmla="*/ 0 w 20"/>
                <a:gd name="T25" fmla="*/ 13 h 23"/>
                <a:gd name="T26" fmla="*/ 0 w 20"/>
                <a:gd name="T27" fmla="*/ 13 h 23"/>
                <a:gd name="T28" fmla="*/ 3 w 20"/>
                <a:gd name="T29" fmla="*/ 16 h 23"/>
                <a:gd name="T30" fmla="*/ 3 w 20"/>
                <a:gd name="T31" fmla="*/ 16 h 23"/>
                <a:gd name="T32" fmla="*/ 7 w 20"/>
                <a:gd name="T33" fmla="*/ 20 h 23"/>
                <a:gd name="T34" fmla="*/ 7 w 20"/>
                <a:gd name="T35" fmla="*/ 20 h 23"/>
                <a:gd name="T36" fmla="*/ 10 w 20"/>
                <a:gd name="T37" fmla="*/ 23 h 23"/>
                <a:gd name="T38" fmla="*/ 10 w 20"/>
                <a:gd name="T3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23">
                  <a:moveTo>
                    <a:pt x="10" y="16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0" y="23"/>
                  </a:lnTo>
                  <a:lnTo>
                    <a:pt x="10" y="16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0"/>
            <p:cNvSpPr>
              <a:spLocks/>
            </p:cNvSpPr>
            <p:nvPr/>
          </p:nvSpPr>
          <p:spPr bwMode="auto">
            <a:xfrm>
              <a:off x="10845800" y="3181350"/>
              <a:ext cx="260350" cy="323850"/>
            </a:xfrm>
            <a:custGeom>
              <a:avLst/>
              <a:gdLst>
                <a:gd name="T0" fmla="*/ 13 w 164"/>
                <a:gd name="T1" fmla="*/ 201 h 204"/>
                <a:gd name="T2" fmla="*/ 13 w 164"/>
                <a:gd name="T3" fmla="*/ 201 h 204"/>
                <a:gd name="T4" fmla="*/ 26 w 164"/>
                <a:gd name="T5" fmla="*/ 204 h 204"/>
                <a:gd name="T6" fmla="*/ 36 w 164"/>
                <a:gd name="T7" fmla="*/ 204 h 204"/>
                <a:gd name="T8" fmla="*/ 46 w 164"/>
                <a:gd name="T9" fmla="*/ 201 h 204"/>
                <a:gd name="T10" fmla="*/ 59 w 164"/>
                <a:gd name="T11" fmla="*/ 194 h 204"/>
                <a:gd name="T12" fmla="*/ 79 w 164"/>
                <a:gd name="T13" fmla="*/ 178 h 204"/>
                <a:gd name="T14" fmla="*/ 99 w 164"/>
                <a:gd name="T15" fmla="*/ 158 h 204"/>
                <a:gd name="T16" fmla="*/ 99 w 164"/>
                <a:gd name="T17" fmla="*/ 158 h 204"/>
                <a:gd name="T18" fmla="*/ 112 w 164"/>
                <a:gd name="T19" fmla="*/ 142 h 204"/>
                <a:gd name="T20" fmla="*/ 112 w 164"/>
                <a:gd name="T21" fmla="*/ 142 h 204"/>
                <a:gd name="T22" fmla="*/ 115 w 164"/>
                <a:gd name="T23" fmla="*/ 135 h 204"/>
                <a:gd name="T24" fmla="*/ 115 w 164"/>
                <a:gd name="T25" fmla="*/ 135 h 204"/>
                <a:gd name="T26" fmla="*/ 122 w 164"/>
                <a:gd name="T27" fmla="*/ 125 h 204"/>
                <a:gd name="T28" fmla="*/ 122 w 164"/>
                <a:gd name="T29" fmla="*/ 125 h 204"/>
                <a:gd name="T30" fmla="*/ 141 w 164"/>
                <a:gd name="T31" fmla="*/ 96 h 204"/>
                <a:gd name="T32" fmla="*/ 141 w 164"/>
                <a:gd name="T33" fmla="*/ 96 h 204"/>
                <a:gd name="T34" fmla="*/ 148 w 164"/>
                <a:gd name="T35" fmla="*/ 82 h 204"/>
                <a:gd name="T36" fmla="*/ 148 w 164"/>
                <a:gd name="T37" fmla="*/ 82 h 204"/>
                <a:gd name="T38" fmla="*/ 154 w 164"/>
                <a:gd name="T39" fmla="*/ 69 h 204"/>
                <a:gd name="T40" fmla="*/ 154 w 164"/>
                <a:gd name="T41" fmla="*/ 69 h 204"/>
                <a:gd name="T42" fmla="*/ 161 w 164"/>
                <a:gd name="T43" fmla="*/ 56 h 204"/>
                <a:gd name="T44" fmla="*/ 161 w 164"/>
                <a:gd name="T45" fmla="*/ 50 h 204"/>
                <a:gd name="T46" fmla="*/ 161 w 164"/>
                <a:gd name="T47" fmla="*/ 50 h 204"/>
                <a:gd name="T48" fmla="*/ 164 w 164"/>
                <a:gd name="T49" fmla="*/ 43 h 204"/>
                <a:gd name="T50" fmla="*/ 161 w 164"/>
                <a:gd name="T51" fmla="*/ 36 h 204"/>
                <a:gd name="T52" fmla="*/ 161 w 164"/>
                <a:gd name="T53" fmla="*/ 36 h 204"/>
                <a:gd name="T54" fmla="*/ 158 w 164"/>
                <a:gd name="T55" fmla="*/ 30 h 204"/>
                <a:gd name="T56" fmla="*/ 154 w 164"/>
                <a:gd name="T57" fmla="*/ 27 h 204"/>
                <a:gd name="T58" fmla="*/ 154 w 164"/>
                <a:gd name="T59" fmla="*/ 27 h 204"/>
                <a:gd name="T60" fmla="*/ 141 w 164"/>
                <a:gd name="T61" fmla="*/ 23 h 204"/>
                <a:gd name="T62" fmla="*/ 141 w 164"/>
                <a:gd name="T63" fmla="*/ 23 h 204"/>
                <a:gd name="T64" fmla="*/ 122 w 164"/>
                <a:gd name="T65" fmla="*/ 13 h 204"/>
                <a:gd name="T66" fmla="*/ 115 w 164"/>
                <a:gd name="T67" fmla="*/ 13 h 204"/>
                <a:gd name="T68" fmla="*/ 112 w 164"/>
                <a:gd name="T69" fmla="*/ 10 h 204"/>
                <a:gd name="T70" fmla="*/ 112 w 164"/>
                <a:gd name="T71" fmla="*/ 10 h 204"/>
                <a:gd name="T72" fmla="*/ 99 w 164"/>
                <a:gd name="T73" fmla="*/ 7 h 204"/>
                <a:gd name="T74" fmla="*/ 99 w 164"/>
                <a:gd name="T75" fmla="*/ 7 h 204"/>
                <a:gd name="T76" fmla="*/ 92 w 164"/>
                <a:gd name="T77" fmla="*/ 0 h 204"/>
                <a:gd name="T78" fmla="*/ 92 w 164"/>
                <a:gd name="T79" fmla="*/ 0 h 204"/>
                <a:gd name="T80" fmla="*/ 66 w 164"/>
                <a:gd name="T81" fmla="*/ 40 h 204"/>
                <a:gd name="T82" fmla="*/ 46 w 164"/>
                <a:gd name="T83" fmla="*/ 69 h 204"/>
                <a:gd name="T84" fmla="*/ 26 w 164"/>
                <a:gd name="T85" fmla="*/ 102 h 204"/>
                <a:gd name="T86" fmla="*/ 10 w 164"/>
                <a:gd name="T87" fmla="*/ 135 h 204"/>
                <a:gd name="T88" fmla="*/ 0 w 164"/>
                <a:gd name="T89" fmla="*/ 161 h 204"/>
                <a:gd name="T90" fmla="*/ 0 w 164"/>
                <a:gd name="T91" fmla="*/ 175 h 204"/>
                <a:gd name="T92" fmla="*/ 0 w 164"/>
                <a:gd name="T93" fmla="*/ 188 h 204"/>
                <a:gd name="T94" fmla="*/ 6 w 164"/>
                <a:gd name="T95" fmla="*/ 194 h 204"/>
                <a:gd name="T96" fmla="*/ 13 w 164"/>
                <a:gd name="T97" fmla="*/ 201 h 204"/>
                <a:gd name="T98" fmla="*/ 13 w 164"/>
                <a:gd name="T99" fmla="*/ 20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4" h="204">
                  <a:moveTo>
                    <a:pt x="13" y="201"/>
                  </a:moveTo>
                  <a:lnTo>
                    <a:pt x="13" y="201"/>
                  </a:lnTo>
                  <a:lnTo>
                    <a:pt x="26" y="204"/>
                  </a:lnTo>
                  <a:lnTo>
                    <a:pt x="36" y="204"/>
                  </a:lnTo>
                  <a:lnTo>
                    <a:pt x="46" y="201"/>
                  </a:lnTo>
                  <a:lnTo>
                    <a:pt x="59" y="194"/>
                  </a:lnTo>
                  <a:lnTo>
                    <a:pt x="79" y="178"/>
                  </a:lnTo>
                  <a:lnTo>
                    <a:pt x="99" y="158"/>
                  </a:lnTo>
                  <a:lnTo>
                    <a:pt x="99" y="158"/>
                  </a:lnTo>
                  <a:lnTo>
                    <a:pt x="112" y="142"/>
                  </a:lnTo>
                  <a:lnTo>
                    <a:pt x="112" y="142"/>
                  </a:lnTo>
                  <a:lnTo>
                    <a:pt x="115" y="135"/>
                  </a:lnTo>
                  <a:lnTo>
                    <a:pt x="115" y="135"/>
                  </a:lnTo>
                  <a:lnTo>
                    <a:pt x="122" y="125"/>
                  </a:lnTo>
                  <a:lnTo>
                    <a:pt x="122" y="125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54" y="69"/>
                  </a:lnTo>
                  <a:lnTo>
                    <a:pt x="154" y="69"/>
                  </a:lnTo>
                  <a:lnTo>
                    <a:pt x="161" y="56"/>
                  </a:lnTo>
                  <a:lnTo>
                    <a:pt x="161" y="50"/>
                  </a:lnTo>
                  <a:lnTo>
                    <a:pt x="161" y="50"/>
                  </a:lnTo>
                  <a:lnTo>
                    <a:pt x="164" y="43"/>
                  </a:lnTo>
                  <a:lnTo>
                    <a:pt x="161" y="36"/>
                  </a:lnTo>
                  <a:lnTo>
                    <a:pt x="161" y="36"/>
                  </a:lnTo>
                  <a:lnTo>
                    <a:pt x="158" y="30"/>
                  </a:lnTo>
                  <a:lnTo>
                    <a:pt x="154" y="27"/>
                  </a:lnTo>
                  <a:lnTo>
                    <a:pt x="154" y="27"/>
                  </a:lnTo>
                  <a:lnTo>
                    <a:pt x="141" y="23"/>
                  </a:lnTo>
                  <a:lnTo>
                    <a:pt x="141" y="23"/>
                  </a:lnTo>
                  <a:lnTo>
                    <a:pt x="122" y="13"/>
                  </a:lnTo>
                  <a:lnTo>
                    <a:pt x="115" y="13"/>
                  </a:lnTo>
                  <a:lnTo>
                    <a:pt x="112" y="10"/>
                  </a:lnTo>
                  <a:lnTo>
                    <a:pt x="112" y="10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66" y="40"/>
                  </a:lnTo>
                  <a:lnTo>
                    <a:pt x="46" y="69"/>
                  </a:lnTo>
                  <a:lnTo>
                    <a:pt x="26" y="102"/>
                  </a:lnTo>
                  <a:lnTo>
                    <a:pt x="10" y="135"/>
                  </a:lnTo>
                  <a:lnTo>
                    <a:pt x="0" y="161"/>
                  </a:lnTo>
                  <a:lnTo>
                    <a:pt x="0" y="175"/>
                  </a:lnTo>
                  <a:lnTo>
                    <a:pt x="0" y="188"/>
                  </a:lnTo>
                  <a:lnTo>
                    <a:pt x="6" y="194"/>
                  </a:lnTo>
                  <a:lnTo>
                    <a:pt x="13" y="201"/>
                  </a:lnTo>
                  <a:lnTo>
                    <a:pt x="13" y="201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1"/>
            <p:cNvSpPr>
              <a:spLocks/>
            </p:cNvSpPr>
            <p:nvPr/>
          </p:nvSpPr>
          <p:spPr bwMode="auto">
            <a:xfrm>
              <a:off x="11090275" y="3265488"/>
              <a:ext cx="26988" cy="36512"/>
            </a:xfrm>
            <a:custGeom>
              <a:avLst/>
              <a:gdLst>
                <a:gd name="T0" fmla="*/ 0 w 17"/>
                <a:gd name="T1" fmla="*/ 23 h 23"/>
                <a:gd name="T2" fmla="*/ 0 w 17"/>
                <a:gd name="T3" fmla="*/ 23 h 23"/>
                <a:gd name="T4" fmla="*/ 7 w 17"/>
                <a:gd name="T5" fmla="*/ 20 h 23"/>
                <a:gd name="T6" fmla="*/ 10 w 17"/>
                <a:gd name="T7" fmla="*/ 20 h 23"/>
                <a:gd name="T8" fmla="*/ 10 w 17"/>
                <a:gd name="T9" fmla="*/ 20 h 23"/>
                <a:gd name="T10" fmla="*/ 10 w 17"/>
                <a:gd name="T11" fmla="*/ 16 h 23"/>
                <a:gd name="T12" fmla="*/ 10 w 17"/>
                <a:gd name="T13" fmla="*/ 16 h 23"/>
                <a:gd name="T14" fmla="*/ 14 w 17"/>
                <a:gd name="T15" fmla="*/ 10 h 23"/>
                <a:gd name="T16" fmla="*/ 17 w 17"/>
                <a:gd name="T17" fmla="*/ 6 h 23"/>
                <a:gd name="T18" fmla="*/ 14 w 17"/>
                <a:gd name="T19" fmla="*/ 6 h 23"/>
                <a:gd name="T20" fmla="*/ 14 w 17"/>
                <a:gd name="T21" fmla="*/ 6 h 23"/>
                <a:gd name="T22" fmla="*/ 17 w 17"/>
                <a:gd name="T23" fmla="*/ 3 h 23"/>
                <a:gd name="T24" fmla="*/ 17 w 17"/>
                <a:gd name="T25" fmla="*/ 3 h 23"/>
                <a:gd name="T26" fmla="*/ 17 w 17"/>
                <a:gd name="T27" fmla="*/ 3 h 23"/>
                <a:gd name="T28" fmla="*/ 17 w 17"/>
                <a:gd name="T29" fmla="*/ 3 h 23"/>
                <a:gd name="T30" fmla="*/ 17 w 17"/>
                <a:gd name="T31" fmla="*/ 0 h 23"/>
                <a:gd name="T32" fmla="*/ 14 w 17"/>
                <a:gd name="T33" fmla="*/ 0 h 23"/>
                <a:gd name="T34" fmla="*/ 14 w 17"/>
                <a:gd name="T35" fmla="*/ 0 h 23"/>
                <a:gd name="T36" fmla="*/ 7 w 17"/>
                <a:gd name="T37" fmla="*/ 10 h 23"/>
                <a:gd name="T38" fmla="*/ 7 w 17"/>
                <a:gd name="T39" fmla="*/ 10 h 23"/>
                <a:gd name="T40" fmla="*/ 0 w 17"/>
                <a:gd name="T41" fmla="*/ 23 h 23"/>
                <a:gd name="T42" fmla="*/ 0 w 17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23">
                  <a:moveTo>
                    <a:pt x="0" y="23"/>
                  </a:moveTo>
                  <a:lnTo>
                    <a:pt x="0" y="23"/>
                  </a:lnTo>
                  <a:lnTo>
                    <a:pt x="7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2"/>
            <p:cNvSpPr>
              <a:spLocks/>
            </p:cNvSpPr>
            <p:nvPr/>
          </p:nvSpPr>
          <p:spPr bwMode="auto">
            <a:xfrm>
              <a:off x="11028363" y="3249613"/>
              <a:ext cx="255588" cy="333375"/>
            </a:xfrm>
            <a:custGeom>
              <a:avLst/>
              <a:gdLst>
                <a:gd name="T0" fmla="*/ 125 w 161"/>
                <a:gd name="T1" fmla="*/ 3 h 210"/>
                <a:gd name="T2" fmla="*/ 125 w 161"/>
                <a:gd name="T3" fmla="*/ 3 h 210"/>
                <a:gd name="T4" fmla="*/ 89 w 161"/>
                <a:gd name="T5" fmla="*/ 0 h 210"/>
                <a:gd name="T6" fmla="*/ 89 w 161"/>
                <a:gd name="T7" fmla="*/ 0 h 210"/>
                <a:gd name="T8" fmla="*/ 66 w 161"/>
                <a:gd name="T9" fmla="*/ 36 h 210"/>
                <a:gd name="T10" fmla="*/ 66 w 161"/>
                <a:gd name="T11" fmla="*/ 36 h 210"/>
                <a:gd name="T12" fmla="*/ 56 w 161"/>
                <a:gd name="T13" fmla="*/ 49 h 210"/>
                <a:gd name="T14" fmla="*/ 56 w 161"/>
                <a:gd name="T15" fmla="*/ 49 h 210"/>
                <a:gd name="T16" fmla="*/ 46 w 161"/>
                <a:gd name="T17" fmla="*/ 62 h 210"/>
                <a:gd name="T18" fmla="*/ 46 w 161"/>
                <a:gd name="T19" fmla="*/ 62 h 210"/>
                <a:gd name="T20" fmla="*/ 39 w 161"/>
                <a:gd name="T21" fmla="*/ 79 h 210"/>
                <a:gd name="T22" fmla="*/ 39 w 161"/>
                <a:gd name="T23" fmla="*/ 79 h 210"/>
                <a:gd name="T24" fmla="*/ 26 w 161"/>
                <a:gd name="T25" fmla="*/ 105 h 210"/>
                <a:gd name="T26" fmla="*/ 26 w 161"/>
                <a:gd name="T27" fmla="*/ 105 h 210"/>
                <a:gd name="T28" fmla="*/ 13 w 161"/>
                <a:gd name="T29" fmla="*/ 128 h 210"/>
                <a:gd name="T30" fmla="*/ 7 w 161"/>
                <a:gd name="T31" fmla="*/ 151 h 210"/>
                <a:gd name="T32" fmla="*/ 7 w 161"/>
                <a:gd name="T33" fmla="*/ 151 h 210"/>
                <a:gd name="T34" fmla="*/ 0 w 161"/>
                <a:gd name="T35" fmla="*/ 171 h 210"/>
                <a:gd name="T36" fmla="*/ 0 w 161"/>
                <a:gd name="T37" fmla="*/ 171 h 210"/>
                <a:gd name="T38" fmla="*/ 0 w 161"/>
                <a:gd name="T39" fmla="*/ 187 h 210"/>
                <a:gd name="T40" fmla="*/ 0 w 161"/>
                <a:gd name="T41" fmla="*/ 187 h 210"/>
                <a:gd name="T42" fmla="*/ 7 w 161"/>
                <a:gd name="T43" fmla="*/ 201 h 210"/>
                <a:gd name="T44" fmla="*/ 7 w 161"/>
                <a:gd name="T45" fmla="*/ 201 h 210"/>
                <a:gd name="T46" fmla="*/ 16 w 161"/>
                <a:gd name="T47" fmla="*/ 207 h 210"/>
                <a:gd name="T48" fmla="*/ 16 w 161"/>
                <a:gd name="T49" fmla="*/ 207 h 210"/>
                <a:gd name="T50" fmla="*/ 26 w 161"/>
                <a:gd name="T51" fmla="*/ 210 h 210"/>
                <a:gd name="T52" fmla="*/ 26 w 161"/>
                <a:gd name="T53" fmla="*/ 210 h 210"/>
                <a:gd name="T54" fmla="*/ 39 w 161"/>
                <a:gd name="T55" fmla="*/ 207 h 210"/>
                <a:gd name="T56" fmla="*/ 39 w 161"/>
                <a:gd name="T57" fmla="*/ 207 h 210"/>
                <a:gd name="T58" fmla="*/ 46 w 161"/>
                <a:gd name="T59" fmla="*/ 201 h 210"/>
                <a:gd name="T60" fmla="*/ 46 w 161"/>
                <a:gd name="T61" fmla="*/ 201 h 210"/>
                <a:gd name="T62" fmla="*/ 56 w 161"/>
                <a:gd name="T63" fmla="*/ 194 h 210"/>
                <a:gd name="T64" fmla="*/ 56 w 161"/>
                <a:gd name="T65" fmla="*/ 194 h 210"/>
                <a:gd name="T66" fmla="*/ 66 w 161"/>
                <a:gd name="T67" fmla="*/ 187 h 210"/>
                <a:gd name="T68" fmla="*/ 66 w 161"/>
                <a:gd name="T69" fmla="*/ 187 h 210"/>
                <a:gd name="T70" fmla="*/ 89 w 161"/>
                <a:gd name="T71" fmla="*/ 161 h 210"/>
                <a:gd name="T72" fmla="*/ 115 w 161"/>
                <a:gd name="T73" fmla="*/ 132 h 210"/>
                <a:gd name="T74" fmla="*/ 135 w 161"/>
                <a:gd name="T75" fmla="*/ 102 h 210"/>
                <a:gd name="T76" fmla="*/ 148 w 161"/>
                <a:gd name="T77" fmla="*/ 79 h 210"/>
                <a:gd name="T78" fmla="*/ 148 w 161"/>
                <a:gd name="T79" fmla="*/ 79 h 210"/>
                <a:gd name="T80" fmla="*/ 158 w 161"/>
                <a:gd name="T81" fmla="*/ 53 h 210"/>
                <a:gd name="T82" fmla="*/ 161 w 161"/>
                <a:gd name="T83" fmla="*/ 43 h 210"/>
                <a:gd name="T84" fmla="*/ 158 w 161"/>
                <a:gd name="T85" fmla="*/ 33 h 210"/>
                <a:gd name="T86" fmla="*/ 155 w 161"/>
                <a:gd name="T87" fmla="*/ 26 h 210"/>
                <a:gd name="T88" fmla="*/ 148 w 161"/>
                <a:gd name="T89" fmla="*/ 16 h 210"/>
                <a:gd name="T90" fmla="*/ 125 w 161"/>
                <a:gd name="T91" fmla="*/ 3 h 210"/>
                <a:gd name="T92" fmla="*/ 125 w 161"/>
                <a:gd name="T93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1" h="210">
                  <a:moveTo>
                    <a:pt x="125" y="3"/>
                  </a:moveTo>
                  <a:lnTo>
                    <a:pt x="125" y="3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66" y="36"/>
                  </a:lnTo>
                  <a:lnTo>
                    <a:pt x="66" y="36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46" y="62"/>
                  </a:lnTo>
                  <a:lnTo>
                    <a:pt x="46" y="62"/>
                  </a:lnTo>
                  <a:lnTo>
                    <a:pt x="39" y="79"/>
                  </a:lnTo>
                  <a:lnTo>
                    <a:pt x="39" y="79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13" y="128"/>
                  </a:lnTo>
                  <a:lnTo>
                    <a:pt x="7" y="151"/>
                  </a:lnTo>
                  <a:lnTo>
                    <a:pt x="7" y="151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7" y="201"/>
                  </a:lnTo>
                  <a:lnTo>
                    <a:pt x="7" y="201"/>
                  </a:lnTo>
                  <a:lnTo>
                    <a:pt x="16" y="207"/>
                  </a:lnTo>
                  <a:lnTo>
                    <a:pt x="16" y="207"/>
                  </a:lnTo>
                  <a:lnTo>
                    <a:pt x="26" y="210"/>
                  </a:lnTo>
                  <a:lnTo>
                    <a:pt x="26" y="210"/>
                  </a:lnTo>
                  <a:lnTo>
                    <a:pt x="39" y="207"/>
                  </a:lnTo>
                  <a:lnTo>
                    <a:pt x="39" y="207"/>
                  </a:lnTo>
                  <a:lnTo>
                    <a:pt x="46" y="201"/>
                  </a:lnTo>
                  <a:lnTo>
                    <a:pt x="46" y="201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66" y="187"/>
                  </a:lnTo>
                  <a:lnTo>
                    <a:pt x="66" y="187"/>
                  </a:lnTo>
                  <a:lnTo>
                    <a:pt x="89" y="161"/>
                  </a:lnTo>
                  <a:lnTo>
                    <a:pt x="115" y="132"/>
                  </a:lnTo>
                  <a:lnTo>
                    <a:pt x="135" y="102"/>
                  </a:lnTo>
                  <a:lnTo>
                    <a:pt x="148" y="79"/>
                  </a:lnTo>
                  <a:lnTo>
                    <a:pt x="148" y="79"/>
                  </a:lnTo>
                  <a:lnTo>
                    <a:pt x="158" y="53"/>
                  </a:lnTo>
                  <a:lnTo>
                    <a:pt x="161" y="43"/>
                  </a:lnTo>
                  <a:lnTo>
                    <a:pt x="158" y="33"/>
                  </a:lnTo>
                  <a:lnTo>
                    <a:pt x="155" y="26"/>
                  </a:lnTo>
                  <a:lnTo>
                    <a:pt x="148" y="16"/>
                  </a:lnTo>
                  <a:lnTo>
                    <a:pt x="125" y="3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"/>
            <p:cNvSpPr>
              <a:spLocks/>
            </p:cNvSpPr>
            <p:nvPr/>
          </p:nvSpPr>
          <p:spPr bwMode="auto">
            <a:xfrm>
              <a:off x="11133138" y="3270250"/>
              <a:ext cx="0" cy="4762"/>
            </a:xfrm>
            <a:custGeom>
              <a:avLst/>
              <a:gdLst>
                <a:gd name="T0" fmla="*/ 0 h 3"/>
                <a:gd name="T1" fmla="*/ 0 h 3"/>
                <a:gd name="T2" fmla="*/ 0 h 3"/>
                <a:gd name="T3" fmla="*/ 3 h 3"/>
                <a:gd name="T4" fmla="*/ 0 h 3"/>
                <a:gd name="T5" fmla="*/ 0 h 3"/>
                <a:gd name="T6" fmla="*/ 0 h 3"/>
                <a:gd name="T7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4"/>
            <p:cNvSpPr>
              <a:spLocks/>
            </p:cNvSpPr>
            <p:nvPr/>
          </p:nvSpPr>
          <p:spPr bwMode="auto">
            <a:xfrm>
              <a:off x="10725150" y="3552825"/>
              <a:ext cx="334963" cy="239712"/>
            </a:xfrm>
            <a:custGeom>
              <a:avLst/>
              <a:gdLst>
                <a:gd name="T0" fmla="*/ 198 w 211"/>
                <a:gd name="T1" fmla="*/ 36 h 151"/>
                <a:gd name="T2" fmla="*/ 191 w 211"/>
                <a:gd name="T3" fmla="*/ 33 h 151"/>
                <a:gd name="T4" fmla="*/ 188 w 211"/>
                <a:gd name="T5" fmla="*/ 33 h 151"/>
                <a:gd name="T6" fmla="*/ 175 w 211"/>
                <a:gd name="T7" fmla="*/ 29 h 151"/>
                <a:gd name="T8" fmla="*/ 171 w 211"/>
                <a:gd name="T9" fmla="*/ 29 h 151"/>
                <a:gd name="T10" fmla="*/ 158 w 211"/>
                <a:gd name="T11" fmla="*/ 19 h 151"/>
                <a:gd name="T12" fmla="*/ 165 w 211"/>
                <a:gd name="T13" fmla="*/ 3 h 151"/>
                <a:gd name="T14" fmla="*/ 148 w 211"/>
                <a:gd name="T15" fmla="*/ 0 h 151"/>
                <a:gd name="T16" fmla="*/ 142 w 211"/>
                <a:gd name="T17" fmla="*/ 6 h 151"/>
                <a:gd name="T18" fmla="*/ 125 w 211"/>
                <a:gd name="T19" fmla="*/ 16 h 151"/>
                <a:gd name="T20" fmla="*/ 92 w 211"/>
                <a:gd name="T21" fmla="*/ 13 h 151"/>
                <a:gd name="T22" fmla="*/ 50 w 211"/>
                <a:gd name="T23" fmla="*/ 3 h 151"/>
                <a:gd name="T24" fmla="*/ 33 w 211"/>
                <a:gd name="T25" fmla="*/ 3 h 151"/>
                <a:gd name="T26" fmla="*/ 17 w 211"/>
                <a:gd name="T27" fmla="*/ 16 h 151"/>
                <a:gd name="T28" fmla="*/ 7 w 211"/>
                <a:gd name="T29" fmla="*/ 39 h 151"/>
                <a:gd name="T30" fmla="*/ 0 w 211"/>
                <a:gd name="T31" fmla="*/ 82 h 151"/>
                <a:gd name="T32" fmla="*/ 0 w 211"/>
                <a:gd name="T33" fmla="*/ 105 h 151"/>
                <a:gd name="T34" fmla="*/ 4 w 211"/>
                <a:gd name="T35" fmla="*/ 112 h 151"/>
                <a:gd name="T36" fmla="*/ 23 w 211"/>
                <a:gd name="T37" fmla="*/ 112 h 151"/>
                <a:gd name="T38" fmla="*/ 40 w 211"/>
                <a:gd name="T39" fmla="*/ 105 h 151"/>
                <a:gd name="T40" fmla="*/ 59 w 211"/>
                <a:gd name="T41" fmla="*/ 82 h 151"/>
                <a:gd name="T42" fmla="*/ 76 w 211"/>
                <a:gd name="T43" fmla="*/ 56 h 151"/>
                <a:gd name="T44" fmla="*/ 99 w 211"/>
                <a:gd name="T45" fmla="*/ 46 h 151"/>
                <a:gd name="T46" fmla="*/ 112 w 211"/>
                <a:gd name="T47" fmla="*/ 46 h 151"/>
                <a:gd name="T48" fmla="*/ 145 w 211"/>
                <a:gd name="T49" fmla="*/ 59 h 151"/>
                <a:gd name="T50" fmla="*/ 161 w 211"/>
                <a:gd name="T51" fmla="*/ 72 h 151"/>
                <a:gd name="T52" fmla="*/ 158 w 211"/>
                <a:gd name="T53" fmla="*/ 79 h 151"/>
                <a:gd name="T54" fmla="*/ 132 w 211"/>
                <a:gd name="T55" fmla="*/ 118 h 151"/>
                <a:gd name="T56" fmla="*/ 132 w 211"/>
                <a:gd name="T57" fmla="*/ 121 h 151"/>
                <a:gd name="T58" fmla="*/ 148 w 211"/>
                <a:gd name="T59" fmla="*/ 135 h 151"/>
                <a:gd name="T60" fmla="*/ 175 w 211"/>
                <a:gd name="T61" fmla="*/ 151 h 151"/>
                <a:gd name="T62" fmla="*/ 178 w 211"/>
                <a:gd name="T63" fmla="*/ 151 h 151"/>
                <a:gd name="T64" fmla="*/ 191 w 211"/>
                <a:gd name="T65" fmla="*/ 135 h 151"/>
                <a:gd name="T66" fmla="*/ 201 w 211"/>
                <a:gd name="T67" fmla="*/ 121 h 151"/>
                <a:gd name="T68" fmla="*/ 207 w 211"/>
                <a:gd name="T69" fmla="*/ 102 h 151"/>
                <a:gd name="T70" fmla="*/ 211 w 211"/>
                <a:gd name="T71" fmla="*/ 66 h 151"/>
                <a:gd name="T72" fmla="*/ 204 w 211"/>
                <a:gd name="T73" fmla="*/ 43 h 151"/>
                <a:gd name="T74" fmla="*/ 198 w 211"/>
                <a:gd name="T75" fmla="*/ 3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1" h="151">
                  <a:moveTo>
                    <a:pt x="198" y="36"/>
                  </a:moveTo>
                  <a:lnTo>
                    <a:pt x="198" y="36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88" y="33"/>
                  </a:lnTo>
                  <a:lnTo>
                    <a:pt x="188" y="33"/>
                  </a:lnTo>
                  <a:lnTo>
                    <a:pt x="175" y="29"/>
                  </a:lnTo>
                  <a:lnTo>
                    <a:pt x="175" y="29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61" y="26"/>
                  </a:lnTo>
                  <a:lnTo>
                    <a:pt x="158" y="19"/>
                  </a:lnTo>
                  <a:lnTo>
                    <a:pt x="161" y="13"/>
                  </a:lnTo>
                  <a:lnTo>
                    <a:pt x="165" y="3"/>
                  </a:lnTo>
                  <a:lnTo>
                    <a:pt x="165" y="3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2" y="6"/>
                  </a:lnTo>
                  <a:lnTo>
                    <a:pt x="132" y="13"/>
                  </a:lnTo>
                  <a:lnTo>
                    <a:pt x="125" y="16"/>
                  </a:lnTo>
                  <a:lnTo>
                    <a:pt x="115" y="16"/>
                  </a:lnTo>
                  <a:lnTo>
                    <a:pt x="92" y="13"/>
                  </a:lnTo>
                  <a:lnTo>
                    <a:pt x="73" y="6"/>
                  </a:lnTo>
                  <a:lnTo>
                    <a:pt x="50" y="3"/>
                  </a:lnTo>
                  <a:lnTo>
                    <a:pt x="40" y="3"/>
                  </a:lnTo>
                  <a:lnTo>
                    <a:pt x="33" y="3"/>
                  </a:lnTo>
                  <a:lnTo>
                    <a:pt x="23" y="6"/>
                  </a:lnTo>
                  <a:lnTo>
                    <a:pt x="17" y="16"/>
                  </a:lnTo>
                  <a:lnTo>
                    <a:pt x="13" y="26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0" y="82"/>
                  </a:lnTo>
                  <a:lnTo>
                    <a:pt x="0" y="98"/>
                  </a:lnTo>
                  <a:lnTo>
                    <a:pt x="0" y="105"/>
                  </a:lnTo>
                  <a:lnTo>
                    <a:pt x="4" y="112"/>
                  </a:lnTo>
                  <a:lnTo>
                    <a:pt x="4" y="112"/>
                  </a:lnTo>
                  <a:lnTo>
                    <a:pt x="13" y="112"/>
                  </a:lnTo>
                  <a:lnTo>
                    <a:pt x="23" y="112"/>
                  </a:lnTo>
                  <a:lnTo>
                    <a:pt x="30" y="112"/>
                  </a:lnTo>
                  <a:lnTo>
                    <a:pt x="40" y="105"/>
                  </a:lnTo>
                  <a:lnTo>
                    <a:pt x="50" y="95"/>
                  </a:lnTo>
                  <a:lnTo>
                    <a:pt x="59" y="82"/>
                  </a:lnTo>
                  <a:lnTo>
                    <a:pt x="66" y="66"/>
                  </a:lnTo>
                  <a:lnTo>
                    <a:pt x="76" y="56"/>
                  </a:lnTo>
                  <a:lnTo>
                    <a:pt x="92" y="46"/>
                  </a:lnTo>
                  <a:lnTo>
                    <a:pt x="99" y="46"/>
                  </a:lnTo>
                  <a:lnTo>
                    <a:pt x="112" y="46"/>
                  </a:lnTo>
                  <a:lnTo>
                    <a:pt x="112" y="46"/>
                  </a:lnTo>
                  <a:lnTo>
                    <a:pt x="128" y="49"/>
                  </a:lnTo>
                  <a:lnTo>
                    <a:pt x="145" y="59"/>
                  </a:lnTo>
                  <a:lnTo>
                    <a:pt x="155" y="66"/>
                  </a:lnTo>
                  <a:lnTo>
                    <a:pt x="161" y="72"/>
                  </a:lnTo>
                  <a:lnTo>
                    <a:pt x="161" y="72"/>
                  </a:lnTo>
                  <a:lnTo>
                    <a:pt x="158" y="79"/>
                  </a:lnTo>
                  <a:lnTo>
                    <a:pt x="152" y="92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32" y="121"/>
                  </a:lnTo>
                  <a:lnTo>
                    <a:pt x="135" y="128"/>
                  </a:lnTo>
                  <a:lnTo>
                    <a:pt x="148" y="135"/>
                  </a:lnTo>
                  <a:lnTo>
                    <a:pt x="175" y="151"/>
                  </a:lnTo>
                  <a:lnTo>
                    <a:pt x="175" y="151"/>
                  </a:lnTo>
                  <a:lnTo>
                    <a:pt x="178" y="151"/>
                  </a:lnTo>
                  <a:lnTo>
                    <a:pt x="178" y="151"/>
                  </a:lnTo>
                  <a:lnTo>
                    <a:pt x="188" y="141"/>
                  </a:lnTo>
                  <a:lnTo>
                    <a:pt x="191" y="135"/>
                  </a:lnTo>
                  <a:lnTo>
                    <a:pt x="198" y="128"/>
                  </a:lnTo>
                  <a:lnTo>
                    <a:pt x="201" y="121"/>
                  </a:lnTo>
                  <a:lnTo>
                    <a:pt x="201" y="121"/>
                  </a:lnTo>
                  <a:lnTo>
                    <a:pt x="207" y="102"/>
                  </a:lnTo>
                  <a:lnTo>
                    <a:pt x="211" y="75"/>
                  </a:lnTo>
                  <a:lnTo>
                    <a:pt x="211" y="66"/>
                  </a:lnTo>
                  <a:lnTo>
                    <a:pt x="211" y="52"/>
                  </a:lnTo>
                  <a:lnTo>
                    <a:pt x="204" y="43"/>
                  </a:lnTo>
                  <a:lnTo>
                    <a:pt x="198" y="36"/>
                  </a:lnTo>
                  <a:lnTo>
                    <a:pt x="198" y="36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5"/>
            <p:cNvSpPr>
              <a:spLocks/>
            </p:cNvSpPr>
            <p:nvPr/>
          </p:nvSpPr>
          <p:spPr bwMode="auto">
            <a:xfrm>
              <a:off x="11064875" y="3327400"/>
              <a:ext cx="31750" cy="58737"/>
            </a:xfrm>
            <a:custGeom>
              <a:avLst/>
              <a:gdLst>
                <a:gd name="T0" fmla="*/ 16 w 20"/>
                <a:gd name="T1" fmla="*/ 13 h 37"/>
                <a:gd name="T2" fmla="*/ 16 w 20"/>
                <a:gd name="T3" fmla="*/ 13 h 37"/>
                <a:gd name="T4" fmla="*/ 20 w 20"/>
                <a:gd name="T5" fmla="*/ 10 h 37"/>
                <a:gd name="T6" fmla="*/ 20 w 20"/>
                <a:gd name="T7" fmla="*/ 10 h 37"/>
                <a:gd name="T8" fmla="*/ 16 w 20"/>
                <a:gd name="T9" fmla="*/ 7 h 37"/>
                <a:gd name="T10" fmla="*/ 16 w 20"/>
                <a:gd name="T11" fmla="*/ 7 h 37"/>
                <a:gd name="T12" fmla="*/ 13 w 20"/>
                <a:gd name="T13" fmla="*/ 7 h 37"/>
                <a:gd name="T14" fmla="*/ 13 w 20"/>
                <a:gd name="T15" fmla="*/ 7 h 37"/>
                <a:gd name="T16" fmla="*/ 10 w 20"/>
                <a:gd name="T17" fmla="*/ 0 h 37"/>
                <a:gd name="T18" fmla="*/ 10 w 20"/>
                <a:gd name="T19" fmla="*/ 0 h 37"/>
                <a:gd name="T20" fmla="*/ 3 w 20"/>
                <a:gd name="T21" fmla="*/ 17 h 37"/>
                <a:gd name="T22" fmla="*/ 3 w 20"/>
                <a:gd name="T23" fmla="*/ 17 h 37"/>
                <a:gd name="T24" fmla="*/ 0 w 20"/>
                <a:gd name="T25" fmla="*/ 27 h 37"/>
                <a:gd name="T26" fmla="*/ 0 w 20"/>
                <a:gd name="T27" fmla="*/ 27 h 37"/>
                <a:gd name="T28" fmla="*/ 3 w 20"/>
                <a:gd name="T29" fmla="*/ 30 h 37"/>
                <a:gd name="T30" fmla="*/ 3 w 20"/>
                <a:gd name="T31" fmla="*/ 30 h 37"/>
                <a:gd name="T32" fmla="*/ 7 w 20"/>
                <a:gd name="T33" fmla="*/ 37 h 37"/>
                <a:gd name="T34" fmla="*/ 16 w 20"/>
                <a:gd name="T35" fmla="*/ 20 h 37"/>
                <a:gd name="T36" fmla="*/ 16 w 20"/>
                <a:gd name="T37" fmla="*/ 20 h 37"/>
                <a:gd name="T38" fmla="*/ 7 w 20"/>
                <a:gd name="T39" fmla="*/ 20 h 37"/>
                <a:gd name="T40" fmla="*/ 7 w 20"/>
                <a:gd name="T41" fmla="*/ 20 h 37"/>
                <a:gd name="T42" fmla="*/ 16 w 20"/>
                <a:gd name="T43" fmla="*/ 13 h 37"/>
                <a:gd name="T44" fmla="*/ 16 w 20"/>
                <a:gd name="T45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7">
                  <a:moveTo>
                    <a:pt x="16" y="13"/>
                  </a:moveTo>
                  <a:lnTo>
                    <a:pt x="16" y="13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7" y="37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6" y="13"/>
                  </a:lnTo>
                  <a:lnTo>
                    <a:pt x="16" y="1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6"/>
            <p:cNvSpPr>
              <a:spLocks/>
            </p:cNvSpPr>
            <p:nvPr/>
          </p:nvSpPr>
          <p:spPr bwMode="auto">
            <a:xfrm>
              <a:off x="11117263" y="3270250"/>
              <a:ext cx="9525" cy="20637"/>
            </a:xfrm>
            <a:custGeom>
              <a:avLst/>
              <a:gdLst>
                <a:gd name="T0" fmla="*/ 0 w 6"/>
                <a:gd name="T1" fmla="*/ 13 h 13"/>
                <a:gd name="T2" fmla="*/ 0 w 6"/>
                <a:gd name="T3" fmla="*/ 13 h 13"/>
                <a:gd name="T4" fmla="*/ 3 w 6"/>
                <a:gd name="T5" fmla="*/ 10 h 13"/>
                <a:gd name="T6" fmla="*/ 3 w 6"/>
                <a:gd name="T7" fmla="*/ 10 h 13"/>
                <a:gd name="T8" fmla="*/ 6 w 6"/>
                <a:gd name="T9" fmla="*/ 7 h 13"/>
                <a:gd name="T10" fmla="*/ 3 w 6"/>
                <a:gd name="T11" fmla="*/ 0 h 13"/>
                <a:gd name="T12" fmla="*/ 3 w 6"/>
                <a:gd name="T13" fmla="*/ 0 h 13"/>
                <a:gd name="T14" fmla="*/ 0 w 6"/>
                <a:gd name="T15" fmla="*/ 7 h 13"/>
                <a:gd name="T16" fmla="*/ 0 w 6"/>
                <a:gd name="T17" fmla="*/ 7 h 13"/>
                <a:gd name="T18" fmla="*/ 0 w 6"/>
                <a:gd name="T19" fmla="*/ 10 h 13"/>
                <a:gd name="T20" fmla="*/ 0 w 6"/>
                <a:gd name="T21" fmla="*/ 10 h 13"/>
                <a:gd name="T22" fmla="*/ 0 w 6"/>
                <a:gd name="T23" fmla="*/ 13 h 13"/>
                <a:gd name="T24" fmla="*/ 0 w 6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lnTo>
                    <a:pt x="0" y="13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6" y="7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7"/>
            <p:cNvSpPr>
              <a:spLocks/>
            </p:cNvSpPr>
            <p:nvPr/>
          </p:nvSpPr>
          <p:spPr bwMode="auto">
            <a:xfrm>
              <a:off x="11028363" y="3375025"/>
              <a:ext cx="41275" cy="68262"/>
            </a:xfrm>
            <a:custGeom>
              <a:avLst/>
              <a:gdLst>
                <a:gd name="T0" fmla="*/ 26 w 26"/>
                <a:gd name="T1" fmla="*/ 10 h 43"/>
                <a:gd name="T2" fmla="*/ 26 w 26"/>
                <a:gd name="T3" fmla="*/ 10 h 43"/>
                <a:gd name="T4" fmla="*/ 26 w 26"/>
                <a:gd name="T5" fmla="*/ 10 h 43"/>
                <a:gd name="T6" fmla="*/ 26 w 26"/>
                <a:gd name="T7" fmla="*/ 10 h 43"/>
                <a:gd name="T8" fmla="*/ 20 w 26"/>
                <a:gd name="T9" fmla="*/ 7 h 43"/>
                <a:gd name="T10" fmla="*/ 20 w 26"/>
                <a:gd name="T11" fmla="*/ 0 h 43"/>
                <a:gd name="T12" fmla="*/ 7 w 26"/>
                <a:gd name="T13" fmla="*/ 23 h 43"/>
                <a:gd name="T14" fmla="*/ 0 w 26"/>
                <a:gd name="T15" fmla="*/ 33 h 43"/>
                <a:gd name="T16" fmla="*/ 0 w 26"/>
                <a:gd name="T17" fmla="*/ 33 h 43"/>
                <a:gd name="T18" fmla="*/ 3 w 26"/>
                <a:gd name="T19" fmla="*/ 33 h 43"/>
                <a:gd name="T20" fmla="*/ 3 w 26"/>
                <a:gd name="T21" fmla="*/ 33 h 43"/>
                <a:gd name="T22" fmla="*/ 7 w 26"/>
                <a:gd name="T23" fmla="*/ 36 h 43"/>
                <a:gd name="T24" fmla="*/ 7 w 26"/>
                <a:gd name="T25" fmla="*/ 36 h 43"/>
                <a:gd name="T26" fmla="*/ 10 w 26"/>
                <a:gd name="T27" fmla="*/ 39 h 43"/>
                <a:gd name="T28" fmla="*/ 10 w 26"/>
                <a:gd name="T29" fmla="*/ 39 h 43"/>
                <a:gd name="T30" fmla="*/ 10 w 26"/>
                <a:gd name="T31" fmla="*/ 43 h 43"/>
                <a:gd name="T32" fmla="*/ 20 w 26"/>
                <a:gd name="T33" fmla="*/ 23 h 43"/>
                <a:gd name="T34" fmla="*/ 20 w 26"/>
                <a:gd name="T35" fmla="*/ 23 h 43"/>
                <a:gd name="T36" fmla="*/ 10 w 26"/>
                <a:gd name="T37" fmla="*/ 20 h 43"/>
                <a:gd name="T38" fmla="*/ 10 w 26"/>
                <a:gd name="T39" fmla="*/ 20 h 43"/>
                <a:gd name="T40" fmla="*/ 10 w 26"/>
                <a:gd name="T41" fmla="*/ 20 h 43"/>
                <a:gd name="T42" fmla="*/ 16 w 26"/>
                <a:gd name="T43" fmla="*/ 16 h 43"/>
                <a:gd name="T44" fmla="*/ 26 w 26"/>
                <a:gd name="T45" fmla="*/ 13 h 43"/>
                <a:gd name="T46" fmla="*/ 26 w 26"/>
                <a:gd name="T47" fmla="*/ 13 h 43"/>
                <a:gd name="T48" fmla="*/ 26 w 26"/>
                <a:gd name="T49" fmla="*/ 10 h 43"/>
                <a:gd name="T50" fmla="*/ 26 w 26"/>
                <a:gd name="T51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43">
                  <a:moveTo>
                    <a:pt x="26" y="10"/>
                  </a:move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7" y="2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0" y="39"/>
                  </a:lnTo>
                  <a:lnTo>
                    <a:pt x="10" y="4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6" y="16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/>
            <p:cNvSpPr>
              <a:spLocks/>
            </p:cNvSpPr>
            <p:nvPr/>
          </p:nvSpPr>
          <p:spPr bwMode="auto">
            <a:xfrm>
              <a:off x="10966450" y="3536950"/>
              <a:ext cx="30163" cy="15875"/>
            </a:xfrm>
            <a:custGeom>
              <a:avLst/>
              <a:gdLst>
                <a:gd name="T0" fmla="*/ 0 w 19"/>
                <a:gd name="T1" fmla="*/ 3 h 10"/>
                <a:gd name="T2" fmla="*/ 0 w 19"/>
                <a:gd name="T3" fmla="*/ 3 h 10"/>
                <a:gd name="T4" fmla="*/ 6 w 19"/>
                <a:gd name="T5" fmla="*/ 6 h 10"/>
                <a:gd name="T6" fmla="*/ 16 w 19"/>
                <a:gd name="T7" fmla="*/ 10 h 10"/>
                <a:gd name="T8" fmla="*/ 19 w 19"/>
                <a:gd name="T9" fmla="*/ 0 h 10"/>
                <a:gd name="T10" fmla="*/ 19 w 19"/>
                <a:gd name="T11" fmla="*/ 0 h 10"/>
                <a:gd name="T12" fmla="*/ 3 w 19"/>
                <a:gd name="T13" fmla="*/ 0 h 10"/>
                <a:gd name="T14" fmla="*/ 0 w 19"/>
                <a:gd name="T1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0">
                  <a:moveTo>
                    <a:pt x="0" y="3"/>
                  </a:moveTo>
                  <a:lnTo>
                    <a:pt x="0" y="3"/>
                  </a:lnTo>
                  <a:lnTo>
                    <a:pt x="6" y="6"/>
                  </a:lnTo>
                  <a:lnTo>
                    <a:pt x="16" y="1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9"/>
            <p:cNvSpPr>
              <a:spLocks/>
            </p:cNvSpPr>
            <p:nvPr/>
          </p:nvSpPr>
          <p:spPr bwMode="auto">
            <a:xfrm>
              <a:off x="10971213" y="3500438"/>
              <a:ext cx="41275" cy="25400"/>
            </a:xfrm>
            <a:custGeom>
              <a:avLst/>
              <a:gdLst>
                <a:gd name="T0" fmla="*/ 20 w 26"/>
                <a:gd name="T1" fmla="*/ 16 h 16"/>
                <a:gd name="T2" fmla="*/ 26 w 26"/>
                <a:gd name="T3" fmla="*/ 6 h 16"/>
                <a:gd name="T4" fmla="*/ 26 w 26"/>
                <a:gd name="T5" fmla="*/ 6 h 16"/>
                <a:gd name="T6" fmla="*/ 20 w 26"/>
                <a:gd name="T7" fmla="*/ 3 h 16"/>
                <a:gd name="T8" fmla="*/ 20 w 26"/>
                <a:gd name="T9" fmla="*/ 3 h 16"/>
                <a:gd name="T10" fmla="*/ 10 w 26"/>
                <a:gd name="T11" fmla="*/ 0 h 16"/>
                <a:gd name="T12" fmla="*/ 0 w 26"/>
                <a:gd name="T13" fmla="*/ 16 h 16"/>
                <a:gd name="T14" fmla="*/ 0 w 26"/>
                <a:gd name="T15" fmla="*/ 16 h 16"/>
                <a:gd name="T16" fmla="*/ 20 w 26"/>
                <a:gd name="T17" fmla="*/ 16 h 16"/>
                <a:gd name="T18" fmla="*/ 20 w 26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6">
                  <a:moveTo>
                    <a:pt x="20" y="16"/>
                  </a:moveTo>
                  <a:lnTo>
                    <a:pt x="26" y="6"/>
                  </a:lnTo>
                  <a:lnTo>
                    <a:pt x="26" y="6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0" y="16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/>
            <p:cNvSpPr>
              <a:spLocks/>
            </p:cNvSpPr>
            <p:nvPr/>
          </p:nvSpPr>
          <p:spPr bwMode="auto">
            <a:xfrm>
              <a:off x="10991850" y="3463925"/>
              <a:ext cx="36513" cy="36512"/>
            </a:xfrm>
            <a:custGeom>
              <a:avLst/>
              <a:gdLst>
                <a:gd name="T0" fmla="*/ 20 w 23"/>
                <a:gd name="T1" fmla="*/ 16 h 23"/>
                <a:gd name="T2" fmla="*/ 23 w 23"/>
                <a:gd name="T3" fmla="*/ 6 h 23"/>
                <a:gd name="T4" fmla="*/ 23 w 23"/>
                <a:gd name="T5" fmla="*/ 6 h 23"/>
                <a:gd name="T6" fmla="*/ 20 w 23"/>
                <a:gd name="T7" fmla="*/ 3 h 23"/>
                <a:gd name="T8" fmla="*/ 20 w 23"/>
                <a:gd name="T9" fmla="*/ 3 h 23"/>
                <a:gd name="T10" fmla="*/ 10 w 23"/>
                <a:gd name="T11" fmla="*/ 0 h 23"/>
                <a:gd name="T12" fmla="*/ 7 w 23"/>
                <a:gd name="T13" fmla="*/ 6 h 23"/>
                <a:gd name="T14" fmla="*/ 0 w 23"/>
                <a:gd name="T15" fmla="*/ 16 h 23"/>
                <a:gd name="T16" fmla="*/ 0 w 23"/>
                <a:gd name="T17" fmla="*/ 16 h 23"/>
                <a:gd name="T18" fmla="*/ 7 w 23"/>
                <a:gd name="T19" fmla="*/ 20 h 23"/>
                <a:gd name="T20" fmla="*/ 7 w 23"/>
                <a:gd name="T21" fmla="*/ 20 h 23"/>
                <a:gd name="T22" fmla="*/ 10 w 23"/>
                <a:gd name="T23" fmla="*/ 20 h 23"/>
                <a:gd name="T24" fmla="*/ 10 w 23"/>
                <a:gd name="T25" fmla="*/ 20 h 23"/>
                <a:gd name="T26" fmla="*/ 16 w 23"/>
                <a:gd name="T27" fmla="*/ 23 h 23"/>
                <a:gd name="T28" fmla="*/ 20 w 23"/>
                <a:gd name="T2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23">
                  <a:moveTo>
                    <a:pt x="20" y="16"/>
                  </a:moveTo>
                  <a:lnTo>
                    <a:pt x="23" y="6"/>
                  </a:lnTo>
                  <a:lnTo>
                    <a:pt x="23" y="6"/>
                  </a:lnTo>
                  <a:lnTo>
                    <a:pt x="20" y="3"/>
                  </a:lnTo>
                  <a:lnTo>
                    <a:pt x="20" y="3"/>
                  </a:lnTo>
                  <a:lnTo>
                    <a:pt x="10" y="0"/>
                  </a:lnTo>
                  <a:lnTo>
                    <a:pt x="7" y="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6" y="23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rgbClr val="463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1"/>
            <p:cNvSpPr>
              <a:spLocks/>
            </p:cNvSpPr>
            <p:nvPr/>
          </p:nvSpPr>
          <p:spPr bwMode="auto">
            <a:xfrm>
              <a:off x="10433050" y="3667125"/>
              <a:ext cx="569913" cy="1404937"/>
            </a:xfrm>
            <a:custGeom>
              <a:avLst/>
              <a:gdLst>
                <a:gd name="T0" fmla="*/ 0 w 359"/>
                <a:gd name="T1" fmla="*/ 0 h 885"/>
                <a:gd name="T2" fmla="*/ 0 w 359"/>
                <a:gd name="T3" fmla="*/ 0 h 885"/>
                <a:gd name="T4" fmla="*/ 13 w 359"/>
                <a:gd name="T5" fmla="*/ 7 h 885"/>
                <a:gd name="T6" fmla="*/ 40 w 359"/>
                <a:gd name="T7" fmla="*/ 23 h 885"/>
                <a:gd name="T8" fmla="*/ 53 w 359"/>
                <a:gd name="T9" fmla="*/ 33 h 885"/>
                <a:gd name="T10" fmla="*/ 66 w 359"/>
                <a:gd name="T11" fmla="*/ 49 h 885"/>
                <a:gd name="T12" fmla="*/ 76 w 359"/>
                <a:gd name="T13" fmla="*/ 63 h 885"/>
                <a:gd name="T14" fmla="*/ 82 w 359"/>
                <a:gd name="T15" fmla="*/ 79 h 885"/>
                <a:gd name="T16" fmla="*/ 82 w 359"/>
                <a:gd name="T17" fmla="*/ 79 h 885"/>
                <a:gd name="T18" fmla="*/ 95 w 359"/>
                <a:gd name="T19" fmla="*/ 145 h 885"/>
                <a:gd name="T20" fmla="*/ 118 w 359"/>
                <a:gd name="T21" fmla="*/ 257 h 885"/>
                <a:gd name="T22" fmla="*/ 151 w 359"/>
                <a:gd name="T23" fmla="*/ 375 h 885"/>
                <a:gd name="T24" fmla="*/ 181 w 359"/>
                <a:gd name="T25" fmla="*/ 470 h 885"/>
                <a:gd name="T26" fmla="*/ 181 w 359"/>
                <a:gd name="T27" fmla="*/ 470 h 885"/>
                <a:gd name="T28" fmla="*/ 211 w 359"/>
                <a:gd name="T29" fmla="*/ 553 h 885"/>
                <a:gd name="T30" fmla="*/ 247 w 359"/>
                <a:gd name="T31" fmla="*/ 632 h 885"/>
                <a:gd name="T32" fmla="*/ 276 w 359"/>
                <a:gd name="T33" fmla="*/ 697 h 885"/>
                <a:gd name="T34" fmla="*/ 293 w 359"/>
                <a:gd name="T35" fmla="*/ 720 h 885"/>
                <a:gd name="T36" fmla="*/ 303 w 359"/>
                <a:gd name="T37" fmla="*/ 737 h 885"/>
                <a:gd name="T38" fmla="*/ 303 w 359"/>
                <a:gd name="T39" fmla="*/ 737 h 885"/>
                <a:gd name="T40" fmla="*/ 322 w 359"/>
                <a:gd name="T41" fmla="*/ 760 h 885"/>
                <a:gd name="T42" fmla="*/ 339 w 359"/>
                <a:gd name="T43" fmla="*/ 790 h 885"/>
                <a:gd name="T44" fmla="*/ 359 w 359"/>
                <a:gd name="T45" fmla="*/ 822 h 885"/>
                <a:gd name="T46" fmla="*/ 280 w 359"/>
                <a:gd name="T47" fmla="*/ 885 h 885"/>
                <a:gd name="T48" fmla="*/ 280 w 359"/>
                <a:gd name="T49" fmla="*/ 885 h 885"/>
                <a:gd name="T50" fmla="*/ 217 w 359"/>
                <a:gd name="T51" fmla="*/ 704 h 885"/>
                <a:gd name="T52" fmla="*/ 142 w 359"/>
                <a:gd name="T53" fmla="*/ 480 h 885"/>
                <a:gd name="T54" fmla="*/ 142 w 359"/>
                <a:gd name="T55" fmla="*/ 480 h 885"/>
                <a:gd name="T56" fmla="*/ 33 w 359"/>
                <a:gd name="T57" fmla="*/ 181 h 885"/>
                <a:gd name="T58" fmla="*/ 0 w 359"/>
                <a:gd name="T59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9" h="885">
                  <a:moveTo>
                    <a:pt x="0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40" y="23"/>
                  </a:lnTo>
                  <a:lnTo>
                    <a:pt x="53" y="33"/>
                  </a:lnTo>
                  <a:lnTo>
                    <a:pt x="66" y="49"/>
                  </a:lnTo>
                  <a:lnTo>
                    <a:pt x="76" y="63"/>
                  </a:lnTo>
                  <a:lnTo>
                    <a:pt x="82" y="79"/>
                  </a:lnTo>
                  <a:lnTo>
                    <a:pt x="82" y="79"/>
                  </a:lnTo>
                  <a:lnTo>
                    <a:pt x="95" y="145"/>
                  </a:lnTo>
                  <a:lnTo>
                    <a:pt x="118" y="257"/>
                  </a:lnTo>
                  <a:lnTo>
                    <a:pt x="151" y="375"/>
                  </a:lnTo>
                  <a:lnTo>
                    <a:pt x="181" y="470"/>
                  </a:lnTo>
                  <a:lnTo>
                    <a:pt x="181" y="470"/>
                  </a:lnTo>
                  <a:lnTo>
                    <a:pt x="211" y="553"/>
                  </a:lnTo>
                  <a:lnTo>
                    <a:pt x="247" y="632"/>
                  </a:lnTo>
                  <a:lnTo>
                    <a:pt x="276" y="697"/>
                  </a:lnTo>
                  <a:lnTo>
                    <a:pt x="293" y="720"/>
                  </a:lnTo>
                  <a:lnTo>
                    <a:pt x="303" y="737"/>
                  </a:lnTo>
                  <a:lnTo>
                    <a:pt x="303" y="737"/>
                  </a:lnTo>
                  <a:lnTo>
                    <a:pt x="322" y="760"/>
                  </a:lnTo>
                  <a:lnTo>
                    <a:pt x="339" y="790"/>
                  </a:lnTo>
                  <a:lnTo>
                    <a:pt x="359" y="822"/>
                  </a:lnTo>
                  <a:lnTo>
                    <a:pt x="280" y="885"/>
                  </a:lnTo>
                  <a:lnTo>
                    <a:pt x="280" y="885"/>
                  </a:lnTo>
                  <a:lnTo>
                    <a:pt x="217" y="704"/>
                  </a:lnTo>
                  <a:lnTo>
                    <a:pt x="142" y="480"/>
                  </a:lnTo>
                  <a:lnTo>
                    <a:pt x="142" y="480"/>
                  </a:lnTo>
                  <a:lnTo>
                    <a:pt x="33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2"/>
            <p:cNvSpPr>
              <a:spLocks/>
            </p:cNvSpPr>
            <p:nvPr/>
          </p:nvSpPr>
          <p:spPr bwMode="auto">
            <a:xfrm>
              <a:off x="10348913" y="3484563"/>
              <a:ext cx="631825" cy="1916112"/>
            </a:xfrm>
            <a:custGeom>
              <a:avLst/>
              <a:gdLst>
                <a:gd name="T0" fmla="*/ 0 w 398"/>
                <a:gd name="T1" fmla="*/ 0 h 1207"/>
                <a:gd name="T2" fmla="*/ 37 w 398"/>
                <a:gd name="T3" fmla="*/ 56 h 1207"/>
                <a:gd name="T4" fmla="*/ 106 w 398"/>
                <a:gd name="T5" fmla="*/ 92 h 1207"/>
                <a:gd name="T6" fmla="*/ 106 w 398"/>
                <a:gd name="T7" fmla="*/ 92 h 1207"/>
                <a:gd name="T8" fmla="*/ 102 w 398"/>
                <a:gd name="T9" fmla="*/ 95 h 1207"/>
                <a:gd name="T10" fmla="*/ 93 w 398"/>
                <a:gd name="T11" fmla="*/ 109 h 1207"/>
                <a:gd name="T12" fmla="*/ 86 w 398"/>
                <a:gd name="T13" fmla="*/ 128 h 1207"/>
                <a:gd name="T14" fmla="*/ 79 w 398"/>
                <a:gd name="T15" fmla="*/ 158 h 1207"/>
                <a:gd name="T16" fmla="*/ 79 w 398"/>
                <a:gd name="T17" fmla="*/ 158 h 1207"/>
                <a:gd name="T18" fmla="*/ 83 w 398"/>
                <a:gd name="T19" fmla="*/ 181 h 1207"/>
                <a:gd name="T20" fmla="*/ 89 w 398"/>
                <a:gd name="T21" fmla="*/ 211 h 1207"/>
                <a:gd name="T22" fmla="*/ 116 w 398"/>
                <a:gd name="T23" fmla="*/ 273 h 1207"/>
                <a:gd name="T24" fmla="*/ 142 w 398"/>
                <a:gd name="T25" fmla="*/ 326 h 1207"/>
                <a:gd name="T26" fmla="*/ 155 w 398"/>
                <a:gd name="T27" fmla="*/ 349 h 1207"/>
                <a:gd name="T28" fmla="*/ 155 w 398"/>
                <a:gd name="T29" fmla="*/ 349 h 1207"/>
                <a:gd name="T30" fmla="*/ 178 w 398"/>
                <a:gd name="T31" fmla="*/ 424 h 1207"/>
                <a:gd name="T32" fmla="*/ 198 w 398"/>
                <a:gd name="T33" fmla="*/ 484 h 1207"/>
                <a:gd name="T34" fmla="*/ 224 w 398"/>
                <a:gd name="T35" fmla="*/ 569 h 1207"/>
                <a:gd name="T36" fmla="*/ 257 w 398"/>
                <a:gd name="T37" fmla="*/ 710 h 1207"/>
                <a:gd name="T38" fmla="*/ 257 w 398"/>
                <a:gd name="T39" fmla="*/ 710 h 1207"/>
                <a:gd name="T40" fmla="*/ 280 w 398"/>
                <a:gd name="T41" fmla="*/ 806 h 1207"/>
                <a:gd name="T42" fmla="*/ 316 w 398"/>
                <a:gd name="T43" fmla="*/ 931 h 1207"/>
                <a:gd name="T44" fmla="*/ 398 w 398"/>
                <a:gd name="T45" fmla="*/ 1207 h 1207"/>
                <a:gd name="T46" fmla="*/ 323 w 398"/>
                <a:gd name="T47" fmla="*/ 1207 h 1207"/>
                <a:gd name="T48" fmla="*/ 323 w 398"/>
                <a:gd name="T49" fmla="*/ 1207 h 1207"/>
                <a:gd name="T50" fmla="*/ 306 w 398"/>
                <a:gd name="T51" fmla="*/ 1076 h 1207"/>
                <a:gd name="T52" fmla="*/ 283 w 398"/>
                <a:gd name="T53" fmla="*/ 941 h 1207"/>
                <a:gd name="T54" fmla="*/ 254 w 398"/>
                <a:gd name="T55" fmla="*/ 812 h 1207"/>
                <a:gd name="T56" fmla="*/ 221 w 398"/>
                <a:gd name="T57" fmla="*/ 687 h 1207"/>
                <a:gd name="T58" fmla="*/ 185 w 398"/>
                <a:gd name="T59" fmla="*/ 576 h 1207"/>
                <a:gd name="T60" fmla="*/ 152 w 398"/>
                <a:gd name="T61" fmla="*/ 477 h 1207"/>
                <a:gd name="T62" fmla="*/ 119 w 398"/>
                <a:gd name="T63" fmla="*/ 395 h 1207"/>
                <a:gd name="T64" fmla="*/ 102 w 398"/>
                <a:gd name="T65" fmla="*/ 362 h 1207"/>
                <a:gd name="T66" fmla="*/ 86 w 398"/>
                <a:gd name="T67" fmla="*/ 336 h 1207"/>
                <a:gd name="T68" fmla="*/ 86 w 398"/>
                <a:gd name="T69" fmla="*/ 336 h 1207"/>
                <a:gd name="T70" fmla="*/ 66 w 398"/>
                <a:gd name="T71" fmla="*/ 303 h 1207"/>
                <a:gd name="T72" fmla="*/ 50 w 398"/>
                <a:gd name="T73" fmla="*/ 270 h 1207"/>
                <a:gd name="T74" fmla="*/ 27 w 398"/>
                <a:gd name="T75" fmla="*/ 211 h 1207"/>
                <a:gd name="T76" fmla="*/ 10 w 398"/>
                <a:gd name="T77" fmla="*/ 151 h 1207"/>
                <a:gd name="T78" fmla="*/ 4 w 398"/>
                <a:gd name="T79" fmla="*/ 102 h 1207"/>
                <a:gd name="T80" fmla="*/ 0 w 398"/>
                <a:gd name="T81" fmla="*/ 59 h 1207"/>
                <a:gd name="T82" fmla="*/ 0 w 398"/>
                <a:gd name="T83" fmla="*/ 30 h 1207"/>
                <a:gd name="T84" fmla="*/ 0 w 398"/>
                <a:gd name="T85" fmla="*/ 0 h 1207"/>
                <a:gd name="T86" fmla="*/ 0 w 398"/>
                <a:gd name="T87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1207">
                  <a:moveTo>
                    <a:pt x="0" y="0"/>
                  </a:moveTo>
                  <a:lnTo>
                    <a:pt x="37" y="56"/>
                  </a:lnTo>
                  <a:lnTo>
                    <a:pt x="106" y="92"/>
                  </a:lnTo>
                  <a:lnTo>
                    <a:pt x="106" y="92"/>
                  </a:lnTo>
                  <a:lnTo>
                    <a:pt x="102" y="95"/>
                  </a:lnTo>
                  <a:lnTo>
                    <a:pt x="93" y="109"/>
                  </a:lnTo>
                  <a:lnTo>
                    <a:pt x="86" y="128"/>
                  </a:lnTo>
                  <a:lnTo>
                    <a:pt x="79" y="158"/>
                  </a:lnTo>
                  <a:lnTo>
                    <a:pt x="79" y="158"/>
                  </a:lnTo>
                  <a:lnTo>
                    <a:pt x="83" y="181"/>
                  </a:lnTo>
                  <a:lnTo>
                    <a:pt x="89" y="211"/>
                  </a:lnTo>
                  <a:lnTo>
                    <a:pt x="116" y="273"/>
                  </a:lnTo>
                  <a:lnTo>
                    <a:pt x="142" y="326"/>
                  </a:lnTo>
                  <a:lnTo>
                    <a:pt x="155" y="349"/>
                  </a:lnTo>
                  <a:lnTo>
                    <a:pt x="155" y="349"/>
                  </a:lnTo>
                  <a:lnTo>
                    <a:pt x="178" y="424"/>
                  </a:lnTo>
                  <a:lnTo>
                    <a:pt x="198" y="484"/>
                  </a:lnTo>
                  <a:lnTo>
                    <a:pt x="224" y="569"/>
                  </a:lnTo>
                  <a:lnTo>
                    <a:pt x="257" y="710"/>
                  </a:lnTo>
                  <a:lnTo>
                    <a:pt x="257" y="710"/>
                  </a:lnTo>
                  <a:lnTo>
                    <a:pt x="280" y="806"/>
                  </a:lnTo>
                  <a:lnTo>
                    <a:pt x="316" y="931"/>
                  </a:lnTo>
                  <a:lnTo>
                    <a:pt x="398" y="1207"/>
                  </a:lnTo>
                  <a:lnTo>
                    <a:pt x="323" y="1207"/>
                  </a:lnTo>
                  <a:lnTo>
                    <a:pt x="323" y="1207"/>
                  </a:lnTo>
                  <a:lnTo>
                    <a:pt x="306" y="1076"/>
                  </a:lnTo>
                  <a:lnTo>
                    <a:pt x="283" y="941"/>
                  </a:lnTo>
                  <a:lnTo>
                    <a:pt x="254" y="812"/>
                  </a:lnTo>
                  <a:lnTo>
                    <a:pt x="221" y="687"/>
                  </a:lnTo>
                  <a:lnTo>
                    <a:pt x="185" y="576"/>
                  </a:lnTo>
                  <a:lnTo>
                    <a:pt x="152" y="477"/>
                  </a:lnTo>
                  <a:lnTo>
                    <a:pt x="119" y="395"/>
                  </a:lnTo>
                  <a:lnTo>
                    <a:pt x="102" y="362"/>
                  </a:lnTo>
                  <a:lnTo>
                    <a:pt x="86" y="336"/>
                  </a:lnTo>
                  <a:lnTo>
                    <a:pt x="86" y="336"/>
                  </a:lnTo>
                  <a:lnTo>
                    <a:pt x="66" y="303"/>
                  </a:lnTo>
                  <a:lnTo>
                    <a:pt x="50" y="270"/>
                  </a:lnTo>
                  <a:lnTo>
                    <a:pt x="27" y="211"/>
                  </a:lnTo>
                  <a:lnTo>
                    <a:pt x="10" y="151"/>
                  </a:lnTo>
                  <a:lnTo>
                    <a:pt x="4" y="102"/>
                  </a:lnTo>
                  <a:lnTo>
                    <a:pt x="0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3"/>
            <p:cNvSpPr>
              <a:spLocks/>
            </p:cNvSpPr>
            <p:nvPr/>
          </p:nvSpPr>
          <p:spPr bwMode="auto">
            <a:xfrm>
              <a:off x="10188575" y="3406775"/>
              <a:ext cx="260350" cy="381000"/>
            </a:xfrm>
            <a:custGeom>
              <a:avLst/>
              <a:gdLst>
                <a:gd name="T0" fmla="*/ 101 w 164"/>
                <a:gd name="T1" fmla="*/ 39 h 240"/>
                <a:gd name="T2" fmla="*/ 164 w 164"/>
                <a:gd name="T3" fmla="*/ 75 h 240"/>
                <a:gd name="T4" fmla="*/ 164 w 164"/>
                <a:gd name="T5" fmla="*/ 75 h 240"/>
                <a:gd name="T6" fmla="*/ 151 w 164"/>
                <a:gd name="T7" fmla="*/ 128 h 240"/>
                <a:gd name="T8" fmla="*/ 141 w 164"/>
                <a:gd name="T9" fmla="*/ 174 h 240"/>
                <a:gd name="T10" fmla="*/ 138 w 164"/>
                <a:gd name="T11" fmla="*/ 213 h 240"/>
                <a:gd name="T12" fmla="*/ 138 w 164"/>
                <a:gd name="T13" fmla="*/ 213 h 240"/>
                <a:gd name="T14" fmla="*/ 134 w 164"/>
                <a:gd name="T15" fmla="*/ 227 h 240"/>
                <a:gd name="T16" fmla="*/ 131 w 164"/>
                <a:gd name="T17" fmla="*/ 233 h 240"/>
                <a:gd name="T18" fmla="*/ 128 w 164"/>
                <a:gd name="T19" fmla="*/ 236 h 240"/>
                <a:gd name="T20" fmla="*/ 121 w 164"/>
                <a:gd name="T21" fmla="*/ 240 h 240"/>
                <a:gd name="T22" fmla="*/ 108 w 164"/>
                <a:gd name="T23" fmla="*/ 236 h 240"/>
                <a:gd name="T24" fmla="*/ 95 w 164"/>
                <a:gd name="T25" fmla="*/ 236 h 240"/>
                <a:gd name="T26" fmla="*/ 95 w 164"/>
                <a:gd name="T27" fmla="*/ 236 h 240"/>
                <a:gd name="T28" fmla="*/ 88 w 164"/>
                <a:gd name="T29" fmla="*/ 233 h 240"/>
                <a:gd name="T30" fmla="*/ 88 w 164"/>
                <a:gd name="T31" fmla="*/ 230 h 240"/>
                <a:gd name="T32" fmla="*/ 92 w 164"/>
                <a:gd name="T33" fmla="*/ 217 h 240"/>
                <a:gd name="T34" fmla="*/ 92 w 164"/>
                <a:gd name="T35" fmla="*/ 217 h 240"/>
                <a:gd name="T36" fmla="*/ 46 w 164"/>
                <a:gd name="T37" fmla="*/ 154 h 240"/>
                <a:gd name="T38" fmla="*/ 6 w 164"/>
                <a:gd name="T39" fmla="*/ 98 h 240"/>
                <a:gd name="T40" fmla="*/ 6 w 164"/>
                <a:gd name="T41" fmla="*/ 98 h 240"/>
                <a:gd name="T42" fmla="*/ 6 w 164"/>
                <a:gd name="T43" fmla="*/ 95 h 240"/>
                <a:gd name="T44" fmla="*/ 9 w 164"/>
                <a:gd name="T45" fmla="*/ 98 h 240"/>
                <a:gd name="T46" fmla="*/ 32 w 164"/>
                <a:gd name="T47" fmla="*/ 128 h 240"/>
                <a:gd name="T48" fmla="*/ 92 w 164"/>
                <a:gd name="T49" fmla="*/ 200 h 240"/>
                <a:gd name="T50" fmla="*/ 92 w 164"/>
                <a:gd name="T51" fmla="*/ 200 h 240"/>
                <a:gd name="T52" fmla="*/ 92 w 164"/>
                <a:gd name="T53" fmla="*/ 190 h 240"/>
                <a:gd name="T54" fmla="*/ 92 w 164"/>
                <a:gd name="T55" fmla="*/ 190 h 240"/>
                <a:gd name="T56" fmla="*/ 92 w 164"/>
                <a:gd name="T57" fmla="*/ 177 h 240"/>
                <a:gd name="T58" fmla="*/ 88 w 164"/>
                <a:gd name="T59" fmla="*/ 164 h 240"/>
                <a:gd name="T60" fmla="*/ 78 w 164"/>
                <a:gd name="T61" fmla="*/ 141 h 240"/>
                <a:gd name="T62" fmla="*/ 75 w 164"/>
                <a:gd name="T63" fmla="*/ 128 h 240"/>
                <a:gd name="T64" fmla="*/ 72 w 164"/>
                <a:gd name="T65" fmla="*/ 111 h 240"/>
                <a:gd name="T66" fmla="*/ 75 w 164"/>
                <a:gd name="T67" fmla="*/ 98 h 240"/>
                <a:gd name="T68" fmla="*/ 78 w 164"/>
                <a:gd name="T69" fmla="*/ 82 h 240"/>
                <a:gd name="T70" fmla="*/ 78 w 164"/>
                <a:gd name="T71" fmla="*/ 82 h 240"/>
                <a:gd name="T72" fmla="*/ 85 w 164"/>
                <a:gd name="T73" fmla="*/ 65 h 240"/>
                <a:gd name="T74" fmla="*/ 85 w 164"/>
                <a:gd name="T75" fmla="*/ 65 h 240"/>
                <a:gd name="T76" fmla="*/ 59 w 164"/>
                <a:gd name="T77" fmla="*/ 49 h 240"/>
                <a:gd name="T78" fmla="*/ 29 w 164"/>
                <a:gd name="T79" fmla="*/ 26 h 240"/>
                <a:gd name="T80" fmla="*/ 0 w 164"/>
                <a:gd name="T81" fmla="*/ 0 h 240"/>
                <a:gd name="T82" fmla="*/ 0 w 164"/>
                <a:gd name="T83" fmla="*/ 0 h 240"/>
                <a:gd name="T84" fmla="*/ 32 w 164"/>
                <a:gd name="T85" fmla="*/ 19 h 240"/>
                <a:gd name="T86" fmla="*/ 32 w 164"/>
                <a:gd name="T87" fmla="*/ 19 h 240"/>
                <a:gd name="T88" fmla="*/ 69 w 164"/>
                <a:gd name="T89" fmla="*/ 39 h 240"/>
                <a:gd name="T90" fmla="*/ 95 w 164"/>
                <a:gd name="T91" fmla="*/ 49 h 240"/>
                <a:gd name="T92" fmla="*/ 95 w 164"/>
                <a:gd name="T93" fmla="*/ 49 h 240"/>
                <a:gd name="T94" fmla="*/ 101 w 164"/>
                <a:gd name="T95" fmla="*/ 42 h 240"/>
                <a:gd name="T96" fmla="*/ 101 w 164"/>
                <a:gd name="T97" fmla="*/ 39 h 240"/>
                <a:gd name="T98" fmla="*/ 101 w 164"/>
                <a:gd name="T99" fmla="*/ 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4" h="240">
                  <a:moveTo>
                    <a:pt x="101" y="39"/>
                  </a:moveTo>
                  <a:lnTo>
                    <a:pt x="164" y="75"/>
                  </a:lnTo>
                  <a:lnTo>
                    <a:pt x="164" y="75"/>
                  </a:lnTo>
                  <a:lnTo>
                    <a:pt x="151" y="128"/>
                  </a:lnTo>
                  <a:lnTo>
                    <a:pt x="141" y="174"/>
                  </a:lnTo>
                  <a:lnTo>
                    <a:pt x="138" y="213"/>
                  </a:lnTo>
                  <a:lnTo>
                    <a:pt x="138" y="213"/>
                  </a:lnTo>
                  <a:lnTo>
                    <a:pt x="134" y="227"/>
                  </a:lnTo>
                  <a:lnTo>
                    <a:pt x="131" y="233"/>
                  </a:lnTo>
                  <a:lnTo>
                    <a:pt x="128" y="236"/>
                  </a:lnTo>
                  <a:lnTo>
                    <a:pt x="121" y="240"/>
                  </a:lnTo>
                  <a:lnTo>
                    <a:pt x="108" y="236"/>
                  </a:lnTo>
                  <a:lnTo>
                    <a:pt x="95" y="236"/>
                  </a:lnTo>
                  <a:lnTo>
                    <a:pt x="95" y="236"/>
                  </a:lnTo>
                  <a:lnTo>
                    <a:pt x="88" y="233"/>
                  </a:lnTo>
                  <a:lnTo>
                    <a:pt x="88" y="230"/>
                  </a:lnTo>
                  <a:lnTo>
                    <a:pt x="92" y="217"/>
                  </a:lnTo>
                  <a:lnTo>
                    <a:pt x="92" y="217"/>
                  </a:lnTo>
                  <a:lnTo>
                    <a:pt x="46" y="154"/>
                  </a:lnTo>
                  <a:lnTo>
                    <a:pt x="6" y="98"/>
                  </a:lnTo>
                  <a:lnTo>
                    <a:pt x="6" y="98"/>
                  </a:lnTo>
                  <a:lnTo>
                    <a:pt x="6" y="95"/>
                  </a:lnTo>
                  <a:lnTo>
                    <a:pt x="9" y="98"/>
                  </a:lnTo>
                  <a:lnTo>
                    <a:pt x="32" y="128"/>
                  </a:lnTo>
                  <a:lnTo>
                    <a:pt x="92" y="200"/>
                  </a:lnTo>
                  <a:lnTo>
                    <a:pt x="92" y="200"/>
                  </a:lnTo>
                  <a:lnTo>
                    <a:pt x="92" y="190"/>
                  </a:lnTo>
                  <a:lnTo>
                    <a:pt x="92" y="190"/>
                  </a:lnTo>
                  <a:lnTo>
                    <a:pt x="92" y="177"/>
                  </a:lnTo>
                  <a:lnTo>
                    <a:pt x="88" y="164"/>
                  </a:lnTo>
                  <a:lnTo>
                    <a:pt x="78" y="141"/>
                  </a:lnTo>
                  <a:lnTo>
                    <a:pt x="75" y="128"/>
                  </a:lnTo>
                  <a:lnTo>
                    <a:pt x="72" y="111"/>
                  </a:lnTo>
                  <a:lnTo>
                    <a:pt x="75" y="98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85" y="65"/>
                  </a:lnTo>
                  <a:lnTo>
                    <a:pt x="85" y="65"/>
                  </a:lnTo>
                  <a:lnTo>
                    <a:pt x="59" y="49"/>
                  </a:lnTo>
                  <a:lnTo>
                    <a:pt x="29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69" y="39"/>
                  </a:lnTo>
                  <a:lnTo>
                    <a:pt x="95" y="49"/>
                  </a:lnTo>
                  <a:lnTo>
                    <a:pt x="95" y="49"/>
                  </a:lnTo>
                  <a:lnTo>
                    <a:pt x="101" y="42"/>
                  </a:lnTo>
                  <a:lnTo>
                    <a:pt x="101" y="39"/>
                  </a:lnTo>
                  <a:lnTo>
                    <a:pt x="101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4"/>
            <p:cNvSpPr>
              <a:spLocks/>
            </p:cNvSpPr>
            <p:nvPr/>
          </p:nvSpPr>
          <p:spPr bwMode="auto">
            <a:xfrm>
              <a:off x="10188575" y="3406775"/>
              <a:ext cx="198438" cy="374650"/>
            </a:xfrm>
            <a:custGeom>
              <a:avLst/>
              <a:gdLst>
                <a:gd name="T0" fmla="*/ 115 w 125"/>
                <a:gd name="T1" fmla="*/ 49 h 236"/>
                <a:gd name="T2" fmla="*/ 105 w 125"/>
                <a:gd name="T3" fmla="*/ 59 h 236"/>
                <a:gd name="T4" fmla="*/ 98 w 125"/>
                <a:gd name="T5" fmla="*/ 65 h 236"/>
                <a:gd name="T6" fmla="*/ 92 w 125"/>
                <a:gd name="T7" fmla="*/ 82 h 236"/>
                <a:gd name="T8" fmla="*/ 95 w 125"/>
                <a:gd name="T9" fmla="*/ 92 h 236"/>
                <a:gd name="T10" fmla="*/ 115 w 125"/>
                <a:gd name="T11" fmla="*/ 138 h 236"/>
                <a:gd name="T12" fmla="*/ 125 w 125"/>
                <a:gd name="T13" fmla="*/ 164 h 236"/>
                <a:gd name="T14" fmla="*/ 88 w 125"/>
                <a:gd name="T15" fmla="*/ 118 h 236"/>
                <a:gd name="T16" fmla="*/ 101 w 125"/>
                <a:gd name="T17" fmla="*/ 154 h 236"/>
                <a:gd name="T18" fmla="*/ 125 w 125"/>
                <a:gd name="T19" fmla="*/ 200 h 236"/>
                <a:gd name="T20" fmla="*/ 118 w 125"/>
                <a:gd name="T21" fmla="*/ 204 h 236"/>
                <a:gd name="T22" fmla="*/ 105 w 125"/>
                <a:gd name="T23" fmla="*/ 190 h 236"/>
                <a:gd name="T24" fmla="*/ 105 w 125"/>
                <a:gd name="T25" fmla="*/ 197 h 236"/>
                <a:gd name="T26" fmla="*/ 105 w 125"/>
                <a:gd name="T27" fmla="*/ 236 h 236"/>
                <a:gd name="T28" fmla="*/ 108 w 125"/>
                <a:gd name="T29" fmla="*/ 236 h 236"/>
                <a:gd name="T30" fmla="*/ 95 w 125"/>
                <a:gd name="T31" fmla="*/ 236 h 236"/>
                <a:gd name="T32" fmla="*/ 88 w 125"/>
                <a:gd name="T33" fmla="*/ 233 h 236"/>
                <a:gd name="T34" fmla="*/ 92 w 125"/>
                <a:gd name="T35" fmla="*/ 217 h 236"/>
                <a:gd name="T36" fmla="*/ 46 w 125"/>
                <a:gd name="T37" fmla="*/ 154 h 236"/>
                <a:gd name="T38" fmla="*/ 6 w 125"/>
                <a:gd name="T39" fmla="*/ 98 h 236"/>
                <a:gd name="T40" fmla="*/ 9 w 125"/>
                <a:gd name="T41" fmla="*/ 98 h 236"/>
                <a:gd name="T42" fmla="*/ 92 w 125"/>
                <a:gd name="T43" fmla="*/ 200 h 236"/>
                <a:gd name="T44" fmla="*/ 92 w 125"/>
                <a:gd name="T45" fmla="*/ 190 h 236"/>
                <a:gd name="T46" fmla="*/ 92 w 125"/>
                <a:gd name="T47" fmla="*/ 177 h 236"/>
                <a:gd name="T48" fmla="*/ 78 w 125"/>
                <a:gd name="T49" fmla="*/ 141 h 236"/>
                <a:gd name="T50" fmla="*/ 72 w 125"/>
                <a:gd name="T51" fmla="*/ 111 h 236"/>
                <a:gd name="T52" fmla="*/ 78 w 125"/>
                <a:gd name="T53" fmla="*/ 82 h 236"/>
                <a:gd name="T54" fmla="*/ 85 w 125"/>
                <a:gd name="T55" fmla="*/ 65 h 236"/>
                <a:gd name="T56" fmla="*/ 59 w 125"/>
                <a:gd name="T57" fmla="*/ 49 h 236"/>
                <a:gd name="T58" fmla="*/ 0 w 125"/>
                <a:gd name="T59" fmla="*/ 0 h 236"/>
                <a:gd name="T60" fmla="*/ 32 w 125"/>
                <a:gd name="T61" fmla="*/ 19 h 236"/>
                <a:gd name="T62" fmla="*/ 69 w 125"/>
                <a:gd name="T63" fmla="*/ 39 h 236"/>
                <a:gd name="T64" fmla="*/ 95 w 125"/>
                <a:gd name="T65" fmla="*/ 49 h 236"/>
                <a:gd name="T66" fmla="*/ 101 w 125"/>
                <a:gd name="T67" fmla="*/ 39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5" h="236">
                  <a:moveTo>
                    <a:pt x="101" y="39"/>
                  </a:moveTo>
                  <a:lnTo>
                    <a:pt x="115" y="49"/>
                  </a:lnTo>
                  <a:lnTo>
                    <a:pt x="115" y="49"/>
                  </a:lnTo>
                  <a:lnTo>
                    <a:pt x="105" y="59"/>
                  </a:lnTo>
                  <a:lnTo>
                    <a:pt x="105" y="59"/>
                  </a:lnTo>
                  <a:lnTo>
                    <a:pt x="98" y="65"/>
                  </a:lnTo>
                  <a:lnTo>
                    <a:pt x="92" y="72"/>
                  </a:lnTo>
                  <a:lnTo>
                    <a:pt x="92" y="82"/>
                  </a:lnTo>
                  <a:lnTo>
                    <a:pt x="95" y="92"/>
                  </a:lnTo>
                  <a:lnTo>
                    <a:pt x="95" y="92"/>
                  </a:lnTo>
                  <a:lnTo>
                    <a:pt x="105" y="111"/>
                  </a:lnTo>
                  <a:lnTo>
                    <a:pt x="115" y="138"/>
                  </a:lnTo>
                  <a:lnTo>
                    <a:pt x="125" y="161"/>
                  </a:lnTo>
                  <a:lnTo>
                    <a:pt x="125" y="164"/>
                  </a:lnTo>
                  <a:lnTo>
                    <a:pt x="125" y="164"/>
                  </a:lnTo>
                  <a:lnTo>
                    <a:pt x="88" y="118"/>
                  </a:lnTo>
                  <a:lnTo>
                    <a:pt x="88" y="118"/>
                  </a:lnTo>
                  <a:lnTo>
                    <a:pt x="101" y="154"/>
                  </a:lnTo>
                  <a:lnTo>
                    <a:pt x="125" y="200"/>
                  </a:lnTo>
                  <a:lnTo>
                    <a:pt x="125" y="200"/>
                  </a:lnTo>
                  <a:lnTo>
                    <a:pt x="125" y="207"/>
                  </a:lnTo>
                  <a:lnTo>
                    <a:pt x="118" y="204"/>
                  </a:lnTo>
                  <a:lnTo>
                    <a:pt x="105" y="190"/>
                  </a:lnTo>
                  <a:lnTo>
                    <a:pt x="105" y="190"/>
                  </a:lnTo>
                  <a:lnTo>
                    <a:pt x="105" y="190"/>
                  </a:lnTo>
                  <a:lnTo>
                    <a:pt x="105" y="197"/>
                  </a:lnTo>
                  <a:lnTo>
                    <a:pt x="105" y="210"/>
                  </a:lnTo>
                  <a:lnTo>
                    <a:pt x="105" y="236"/>
                  </a:lnTo>
                  <a:lnTo>
                    <a:pt x="105" y="236"/>
                  </a:lnTo>
                  <a:lnTo>
                    <a:pt x="108" y="236"/>
                  </a:lnTo>
                  <a:lnTo>
                    <a:pt x="108" y="236"/>
                  </a:lnTo>
                  <a:lnTo>
                    <a:pt x="95" y="236"/>
                  </a:lnTo>
                  <a:lnTo>
                    <a:pt x="95" y="236"/>
                  </a:lnTo>
                  <a:lnTo>
                    <a:pt x="88" y="233"/>
                  </a:lnTo>
                  <a:lnTo>
                    <a:pt x="88" y="230"/>
                  </a:lnTo>
                  <a:lnTo>
                    <a:pt x="92" y="217"/>
                  </a:lnTo>
                  <a:lnTo>
                    <a:pt x="92" y="217"/>
                  </a:lnTo>
                  <a:lnTo>
                    <a:pt x="46" y="154"/>
                  </a:lnTo>
                  <a:lnTo>
                    <a:pt x="6" y="98"/>
                  </a:lnTo>
                  <a:lnTo>
                    <a:pt x="6" y="98"/>
                  </a:lnTo>
                  <a:lnTo>
                    <a:pt x="6" y="95"/>
                  </a:lnTo>
                  <a:lnTo>
                    <a:pt x="9" y="98"/>
                  </a:lnTo>
                  <a:lnTo>
                    <a:pt x="32" y="128"/>
                  </a:lnTo>
                  <a:lnTo>
                    <a:pt x="92" y="200"/>
                  </a:lnTo>
                  <a:lnTo>
                    <a:pt x="92" y="200"/>
                  </a:lnTo>
                  <a:lnTo>
                    <a:pt x="92" y="190"/>
                  </a:lnTo>
                  <a:lnTo>
                    <a:pt x="92" y="190"/>
                  </a:lnTo>
                  <a:lnTo>
                    <a:pt x="92" y="177"/>
                  </a:lnTo>
                  <a:lnTo>
                    <a:pt x="88" y="164"/>
                  </a:lnTo>
                  <a:lnTo>
                    <a:pt x="78" y="141"/>
                  </a:lnTo>
                  <a:lnTo>
                    <a:pt x="75" y="128"/>
                  </a:lnTo>
                  <a:lnTo>
                    <a:pt x="72" y="111"/>
                  </a:lnTo>
                  <a:lnTo>
                    <a:pt x="75" y="98"/>
                  </a:lnTo>
                  <a:lnTo>
                    <a:pt x="78" y="82"/>
                  </a:lnTo>
                  <a:lnTo>
                    <a:pt x="78" y="82"/>
                  </a:lnTo>
                  <a:lnTo>
                    <a:pt x="85" y="65"/>
                  </a:lnTo>
                  <a:lnTo>
                    <a:pt x="85" y="65"/>
                  </a:lnTo>
                  <a:lnTo>
                    <a:pt x="59" y="49"/>
                  </a:lnTo>
                  <a:lnTo>
                    <a:pt x="29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69" y="39"/>
                  </a:lnTo>
                  <a:lnTo>
                    <a:pt x="95" y="49"/>
                  </a:lnTo>
                  <a:lnTo>
                    <a:pt x="95" y="49"/>
                  </a:lnTo>
                  <a:lnTo>
                    <a:pt x="101" y="42"/>
                  </a:lnTo>
                  <a:lnTo>
                    <a:pt x="101" y="39"/>
                  </a:lnTo>
                  <a:lnTo>
                    <a:pt x="101" y="39"/>
                  </a:lnTo>
                  <a:close/>
                </a:path>
              </a:pathLst>
            </a:custGeom>
            <a:solidFill>
              <a:srgbClr val="DEE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5"/>
            <p:cNvSpPr>
              <a:spLocks/>
            </p:cNvSpPr>
            <p:nvPr/>
          </p:nvSpPr>
          <p:spPr bwMode="auto">
            <a:xfrm>
              <a:off x="10129838" y="3108325"/>
              <a:ext cx="250825" cy="387350"/>
            </a:xfrm>
            <a:custGeom>
              <a:avLst/>
              <a:gdLst>
                <a:gd name="T0" fmla="*/ 148 w 158"/>
                <a:gd name="T1" fmla="*/ 184 h 244"/>
                <a:gd name="T2" fmla="*/ 135 w 158"/>
                <a:gd name="T3" fmla="*/ 198 h 244"/>
                <a:gd name="T4" fmla="*/ 119 w 158"/>
                <a:gd name="T5" fmla="*/ 198 h 244"/>
                <a:gd name="T6" fmla="*/ 86 w 158"/>
                <a:gd name="T7" fmla="*/ 181 h 244"/>
                <a:gd name="T8" fmla="*/ 96 w 158"/>
                <a:gd name="T9" fmla="*/ 184 h 244"/>
                <a:gd name="T10" fmla="*/ 129 w 158"/>
                <a:gd name="T11" fmla="*/ 194 h 244"/>
                <a:gd name="T12" fmla="*/ 129 w 158"/>
                <a:gd name="T13" fmla="*/ 191 h 244"/>
                <a:gd name="T14" fmla="*/ 115 w 158"/>
                <a:gd name="T15" fmla="*/ 191 h 244"/>
                <a:gd name="T16" fmla="*/ 92 w 158"/>
                <a:gd name="T17" fmla="*/ 178 h 244"/>
                <a:gd name="T18" fmla="*/ 83 w 158"/>
                <a:gd name="T19" fmla="*/ 168 h 244"/>
                <a:gd name="T20" fmla="*/ 79 w 158"/>
                <a:gd name="T21" fmla="*/ 148 h 244"/>
                <a:gd name="T22" fmla="*/ 89 w 158"/>
                <a:gd name="T23" fmla="*/ 132 h 244"/>
                <a:gd name="T24" fmla="*/ 109 w 158"/>
                <a:gd name="T25" fmla="*/ 119 h 244"/>
                <a:gd name="T26" fmla="*/ 112 w 158"/>
                <a:gd name="T27" fmla="*/ 119 h 244"/>
                <a:gd name="T28" fmla="*/ 112 w 158"/>
                <a:gd name="T29" fmla="*/ 119 h 244"/>
                <a:gd name="T30" fmla="*/ 129 w 158"/>
                <a:gd name="T31" fmla="*/ 109 h 244"/>
                <a:gd name="T32" fmla="*/ 138 w 158"/>
                <a:gd name="T33" fmla="*/ 99 h 244"/>
                <a:gd name="T34" fmla="*/ 148 w 158"/>
                <a:gd name="T35" fmla="*/ 79 h 244"/>
                <a:gd name="T36" fmla="*/ 158 w 158"/>
                <a:gd name="T37" fmla="*/ 40 h 244"/>
                <a:gd name="T38" fmla="*/ 155 w 158"/>
                <a:gd name="T39" fmla="*/ 13 h 244"/>
                <a:gd name="T40" fmla="*/ 152 w 158"/>
                <a:gd name="T41" fmla="*/ 0 h 244"/>
                <a:gd name="T42" fmla="*/ 148 w 158"/>
                <a:gd name="T43" fmla="*/ 3 h 244"/>
                <a:gd name="T44" fmla="*/ 145 w 158"/>
                <a:gd name="T45" fmla="*/ 13 h 244"/>
                <a:gd name="T46" fmla="*/ 145 w 158"/>
                <a:gd name="T47" fmla="*/ 36 h 244"/>
                <a:gd name="T48" fmla="*/ 122 w 158"/>
                <a:gd name="T49" fmla="*/ 69 h 244"/>
                <a:gd name="T50" fmla="*/ 102 w 158"/>
                <a:gd name="T51" fmla="*/ 82 h 244"/>
                <a:gd name="T52" fmla="*/ 92 w 158"/>
                <a:gd name="T53" fmla="*/ 96 h 244"/>
                <a:gd name="T54" fmla="*/ 79 w 158"/>
                <a:gd name="T55" fmla="*/ 109 h 244"/>
                <a:gd name="T56" fmla="*/ 96 w 158"/>
                <a:gd name="T57" fmla="*/ 92 h 244"/>
                <a:gd name="T58" fmla="*/ 99 w 158"/>
                <a:gd name="T59" fmla="*/ 89 h 244"/>
                <a:gd name="T60" fmla="*/ 96 w 158"/>
                <a:gd name="T61" fmla="*/ 82 h 244"/>
                <a:gd name="T62" fmla="*/ 89 w 158"/>
                <a:gd name="T63" fmla="*/ 82 h 244"/>
                <a:gd name="T64" fmla="*/ 69 w 158"/>
                <a:gd name="T65" fmla="*/ 96 h 244"/>
                <a:gd name="T66" fmla="*/ 56 w 158"/>
                <a:gd name="T67" fmla="*/ 115 h 244"/>
                <a:gd name="T68" fmla="*/ 37 w 158"/>
                <a:gd name="T69" fmla="*/ 119 h 244"/>
                <a:gd name="T70" fmla="*/ 30 w 158"/>
                <a:gd name="T71" fmla="*/ 125 h 244"/>
                <a:gd name="T72" fmla="*/ 17 w 158"/>
                <a:gd name="T73" fmla="*/ 138 h 244"/>
                <a:gd name="T74" fmla="*/ 0 w 158"/>
                <a:gd name="T75" fmla="*/ 165 h 244"/>
                <a:gd name="T76" fmla="*/ 0 w 158"/>
                <a:gd name="T77" fmla="*/ 181 h 244"/>
                <a:gd name="T78" fmla="*/ 10 w 158"/>
                <a:gd name="T79" fmla="*/ 211 h 244"/>
                <a:gd name="T80" fmla="*/ 23 w 158"/>
                <a:gd name="T81" fmla="*/ 230 h 244"/>
                <a:gd name="T82" fmla="*/ 46 w 158"/>
                <a:gd name="T83" fmla="*/ 240 h 244"/>
                <a:gd name="T84" fmla="*/ 79 w 158"/>
                <a:gd name="T85" fmla="*/ 240 h 244"/>
                <a:gd name="T86" fmla="*/ 92 w 158"/>
                <a:gd name="T87" fmla="*/ 237 h 244"/>
                <a:gd name="T88" fmla="*/ 76 w 158"/>
                <a:gd name="T89" fmla="*/ 227 h 244"/>
                <a:gd name="T90" fmla="*/ 69 w 158"/>
                <a:gd name="T91" fmla="*/ 207 h 244"/>
                <a:gd name="T92" fmla="*/ 69 w 158"/>
                <a:gd name="T93" fmla="*/ 204 h 244"/>
                <a:gd name="T94" fmla="*/ 89 w 158"/>
                <a:gd name="T95" fmla="*/ 217 h 244"/>
                <a:gd name="T96" fmla="*/ 102 w 158"/>
                <a:gd name="T97" fmla="*/ 217 h 244"/>
                <a:gd name="T98" fmla="*/ 83 w 158"/>
                <a:gd name="T99" fmla="*/ 201 h 244"/>
                <a:gd name="T100" fmla="*/ 73 w 158"/>
                <a:gd name="T101" fmla="*/ 184 h 244"/>
                <a:gd name="T102" fmla="*/ 92 w 158"/>
                <a:gd name="T103" fmla="*/ 194 h 244"/>
                <a:gd name="T104" fmla="*/ 125 w 158"/>
                <a:gd name="T105" fmla="*/ 201 h 244"/>
                <a:gd name="T106" fmla="*/ 145 w 158"/>
                <a:gd name="T107" fmla="*/ 194 h 244"/>
                <a:gd name="T108" fmla="*/ 152 w 158"/>
                <a:gd name="T109" fmla="*/ 188 h 244"/>
                <a:gd name="T110" fmla="*/ 148 w 158"/>
                <a:gd name="T111" fmla="*/ 18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" h="244">
                  <a:moveTo>
                    <a:pt x="148" y="184"/>
                  </a:moveTo>
                  <a:lnTo>
                    <a:pt x="148" y="184"/>
                  </a:lnTo>
                  <a:lnTo>
                    <a:pt x="142" y="191"/>
                  </a:lnTo>
                  <a:lnTo>
                    <a:pt x="135" y="198"/>
                  </a:lnTo>
                  <a:lnTo>
                    <a:pt x="125" y="198"/>
                  </a:lnTo>
                  <a:lnTo>
                    <a:pt x="119" y="198"/>
                  </a:lnTo>
                  <a:lnTo>
                    <a:pt x="99" y="191"/>
                  </a:lnTo>
                  <a:lnTo>
                    <a:pt x="86" y="181"/>
                  </a:lnTo>
                  <a:lnTo>
                    <a:pt x="86" y="181"/>
                  </a:lnTo>
                  <a:lnTo>
                    <a:pt x="96" y="184"/>
                  </a:lnTo>
                  <a:lnTo>
                    <a:pt x="106" y="191"/>
                  </a:lnTo>
                  <a:lnTo>
                    <a:pt x="129" y="194"/>
                  </a:lnTo>
                  <a:lnTo>
                    <a:pt x="129" y="194"/>
                  </a:lnTo>
                  <a:lnTo>
                    <a:pt x="129" y="191"/>
                  </a:lnTo>
                  <a:lnTo>
                    <a:pt x="129" y="191"/>
                  </a:lnTo>
                  <a:lnTo>
                    <a:pt x="115" y="191"/>
                  </a:lnTo>
                  <a:lnTo>
                    <a:pt x="102" y="184"/>
                  </a:lnTo>
                  <a:lnTo>
                    <a:pt x="92" y="178"/>
                  </a:lnTo>
                  <a:lnTo>
                    <a:pt x="83" y="168"/>
                  </a:lnTo>
                  <a:lnTo>
                    <a:pt x="83" y="168"/>
                  </a:lnTo>
                  <a:lnTo>
                    <a:pt x="79" y="155"/>
                  </a:lnTo>
                  <a:lnTo>
                    <a:pt x="79" y="148"/>
                  </a:lnTo>
                  <a:lnTo>
                    <a:pt x="83" y="138"/>
                  </a:lnTo>
                  <a:lnTo>
                    <a:pt x="89" y="132"/>
                  </a:lnTo>
                  <a:lnTo>
                    <a:pt x="89" y="132"/>
                  </a:lnTo>
                  <a:lnTo>
                    <a:pt x="109" y="119"/>
                  </a:lnTo>
                  <a:lnTo>
                    <a:pt x="109" y="119"/>
                  </a:lnTo>
                  <a:lnTo>
                    <a:pt x="112" y="119"/>
                  </a:lnTo>
                  <a:lnTo>
                    <a:pt x="112" y="119"/>
                  </a:lnTo>
                  <a:lnTo>
                    <a:pt x="112" y="119"/>
                  </a:lnTo>
                  <a:lnTo>
                    <a:pt x="112" y="119"/>
                  </a:lnTo>
                  <a:lnTo>
                    <a:pt x="129" y="109"/>
                  </a:lnTo>
                  <a:lnTo>
                    <a:pt x="132" y="105"/>
                  </a:lnTo>
                  <a:lnTo>
                    <a:pt x="138" y="99"/>
                  </a:lnTo>
                  <a:lnTo>
                    <a:pt x="138" y="99"/>
                  </a:lnTo>
                  <a:lnTo>
                    <a:pt x="148" y="79"/>
                  </a:lnTo>
                  <a:lnTo>
                    <a:pt x="155" y="53"/>
                  </a:lnTo>
                  <a:lnTo>
                    <a:pt x="158" y="40"/>
                  </a:lnTo>
                  <a:lnTo>
                    <a:pt x="158" y="26"/>
                  </a:lnTo>
                  <a:lnTo>
                    <a:pt x="155" y="13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8" y="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5" y="26"/>
                  </a:lnTo>
                  <a:lnTo>
                    <a:pt x="145" y="36"/>
                  </a:lnTo>
                  <a:lnTo>
                    <a:pt x="135" y="53"/>
                  </a:lnTo>
                  <a:lnTo>
                    <a:pt x="122" y="69"/>
                  </a:lnTo>
                  <a:lnTo>
                    <a:pt x="102" y="82"/>
                  </a:lnTo>
                  <a:lnTo>
                    <a:pt x="102" y="82"/>
                  </a:lnTo>
                  <a:lnTo>
                    <a:pt x="96" y="89"/>
                  </a:lnTo>
                  <a:lnTo>
                    <a:pt x="92" y="96"/>
                  </a:lnTo>
                  <a:lnTo>
                    <a:pt x="86" y="105"/>
                  </a:lnTo>
                  <a:lnTo>
                    <a:pt x="79" y="109"/>
                  </a:lnTo>
                  <a:lnTo>
                    <a:pt x="79" y="109"/>
                  </a:lnTo>
                  <a:lnTo>
                    <a:pt x="96" y="92"/>
                  </a:lnTo>
                  <a:lnTo>
                    <a:pt x="96" y="92"/>
                  </a:lnTo>
                  <a:lnTo>
                    <a:pt x="99" y="89"/>
                  </a:lnTo>
                  <a:lnTo>
                    <a:pt x="96" y="86"/>
                  </a:lnTo>
                  <a:lnTo>
                    <a:pt x="96" y="82"/>
                  </a:lnTo>
                  <a:lnTo>
                    <a:pt x="89" y="82"/>
                  </a:lnTo>
                  <a:lnTo>
                    <a:pt x="89" y="82"/>
                  </a:lnTo>
                  <a:lnTo>
                    <a:pt x="79" y="89"/>
                  </a:lnTo>
                  <a:lnTo>
                    <a:pt x="69" y="96"/>
                  </a:lnTo>
                  <a:lnTo>
                    <a:pt x="63" y="105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0" y="125"/>
                  </a:lnTo>
                  <a:lnTo>
                    <a:pt x="23" y="138"/>
                  </a:lnTo>
                  <a:lnTo>
                    <a:pt x="17" y="138"/>
                  </a:lnTo>
                  <a:lnTo>
                    <a:pt x="14" y="145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0" y="181"/>
                  </a:lnTo>
                  <a:lnTo>
                    <a:pt x="4" y="198"/>
                  </a:lnTo>
                  <a:lnTo>
                    <a:pt x="10" y="211"/>
                  </a:lnTo>
                  <a:lnTo>
                    <a:pt x="14" y="221"/>
                  </a:lnTo>
                  <a:lnTo>
                    <a:pt x="23" y="230"/>
                  </a:lnTo>
                  <a:lnTo>
                    <a:pt x="30" y="237"/>
                  </a:lnTo>
                  <a:lnTo>
                    <a:pt x="46" y="240"/>
                  </a:lnTo>
                  <a:lnTo>
                    <a:pt x="63" y="244"/>
                  </a:lnTo>
                  <a:lnTo>
                    <a:pt x="79" y="240"/>
                  </a:lnTo>
                  <a:lnTo>
                    <a:pt x="92" y="237"/>
                  </a:lnTo>
                  <a:lnTo>
                    <a:pt x="92" y="237"/>
                  </a:lnTo>
                  <a:lnTo>
                    <a:pt x="83" y="234"/>
                  </a:lnTo>
                  <a:lnTo>
                    <a:pt x="76" y="227"/>
                  </a:lnTo>
                  <a:lnTo>
                    <a:pt x="69" y="217"/>
                  </a:lnTo>
                  <a:lnTo>
                    <a:pt x="69" y="207"/>
                  </a:lnTo>
                  <a:lnTo>
                    <a:pt x="69" y="204"/>
                  </a:lnTo>
                  <a:lnTo>
                    <a:pt x="69" y="204"/>
                  </a:lnTo>
                  <a:lnTo>
                    <a:pt x="79" y="214"/>
                  </a:lnTo>
                  <a:lnTo>
                    <a:pt x="89" y="217"/>
                  </a:lnTo>
                  <a:lnTo>
                    <a:pt x="102" y="217"/>
                  </a:lnTo>
                  <a:lnTo>
                    <a:pt x="102" y="217"/>
                  </a:lnTo>
                  <a:lnTo>
                    <a:pt x="92" y="211"/>
                  </a:lnTo>
                  <a:lnTo>
                    <a:pt x="83" y="201"/>
                  </a:lnTo>
                  <a:lnTo>
                    <a:pt x="76" y="194"/>
                  </a:lnTo>
                  <a:lnTo>
                    <a:pt x="73" y="184"/>
                  </a:lnTo>
                  <a:lnTo>
                    <a:pt x="73" y="184"/>
                  </a:lnTo>
                  <a:lnTo>
                    <a:pt x="92" y="194"/>
                  </a:lnTo>
                  <a:lnTo>
                    <a:pt x="115" y="201"/>
                  </a:lnTo>
                  <a:lnTo>
                    <a:pt x="125" y="201"/>
                  </a:lnTo>
                  <a:lnTo>
                    <a:pt x="135" y="201"/>
                  </a:lnTo>
                  <a:lnTo>
                    <a:pt x="145" y="194"/>
                  </a:lnTo>
                  <a:lnTo>
                    <a:pt x="152" y="188"/>
                  </a:lnTo>
                  <a:lnTo>
                    <a:pt x="152" y="188"/>
                  </a:lnTo>
                  <a:lnTo>
                    <a:pt x="148" y="184"/>
                  </a:lnTo>
                  <a:lnTo>
                    <a:pt x="148" y="1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6"/>
            <p:cNvSpPr>
              <a:spLocks/>
            </p:cNvSpPr>
            <p:nvPr/>
          </p:nvSpPr>
          <p:spPr bwMode="auto">
            <a:xfrm>
              <a:off x="9926638" y="3578225"/>
              <a:ext cx="454025" cy="966787"/>
            </a:xfrm>
            <a:custGeom>
              <a:avLst/>
              <a:gdLst>
                <a:gd name="T0" fmla="*/ 273 w 286"/>
                <a:gd name="T1" fmla="*/ 500 h 609"/>
                <a:gd name="T2" fmla="*/ 273 w 286"/>
                <a:gd name="T3" fmla="*/ 500 h 609"/>
                <a:gd name="T4" fmla="*/ 280 w 286"/>
                <a:gd name="T5" fmla="*/ 471 h 609"/>
                <a:gd name="T6" fmla="*/ 283 w 286"/>
                <a:gd name="T7" fmla="*/ 438 h 609"/>
                <a:gd name="T8" fmla="*/ 286 w 286"/>
                <a:gd name="T9" fmla="*/ 401 h 609"/>
                <a:gd name="T10" fmla="*/ 283 w 286"/>
                <a:gd name="T11" fmla="*/ 362 h 609"/>
                <a:gd name="T12" fmla="*/ 276 w 286"/>
                <a:gd name="T13" fmla="*/ 280 h 609"/>
                <a:gd name="T14" fmla="*/ 263 w 286"/>
                <a:gd name="T15" fmla="*/ 201 h 609"/>
                <a:gd name="T16" fmla="*/ 250 w 286"/>
                <a:gd name="T17" fmla="*/ 125 h 609"/>
                <a:gd name="T18" fmla="*/ 234 w 286"/>
                <a:gd name="T19" fmla="*/ 63 h 609"/>
                <a:gd name="T20" fmla="*/ 220 w 286"/>
                <a:gd name="T21" fmla="*/ 7 h 609"/>
                <a:gd name="T22" fmla="*/ 220 w 286"/>
                <a:gd name="T23" fmla="*/ 7 h 609"/>
                <a:gd name="T24" fmla="*/ 204 w 286"/>
                <a:gd name="T25" fmla="*/ 13 h 609"/>
                <a:gd name="T26" fmla="*/ 184 w 286"/>
                <a:gd name="T27" fmla="*/ 17 h 609"/>
                <a:gd name="T28" fmla="*/ 171 w 286"/>
                <a:gd name="T29" fmla="*/ 17 h 609"/>
                <a:gd name="T30" fmla="*/ 158 w 286"/>
                <a:gd name="T31" fmla="*/ 13 h 609"/>
                <a:gd name="T32" fmla="*/ 138 w 286"/>
                <a:gd name="T33" fmla="*/ 7 h 609"/>
                <a:gd name="T34" fmla="*/ 132 w 286"/>
                <a:gd name="T35" fmla="*/ 0 h 609"/>
                <a:gd name="T36" fmla="*/ 0 w 286"/>
                <a:gd name="T37" fmla="*/ 82 h 609"/>
                <a:gd name="T38" fmla="*/ 0 w 286"/>
                <a:gd name="T39" fmla="*/ 283 h 609"/>
                <a:gd name="T40" fmla="*/ 0 w 286"/>
                <a:gd name="T41" fmla="*/ 283 h 609"/>
                <a:gd name="T42" fmla="*/ 26 w 286"/>
                <a:gd name="T43" fmla="*/ 329 h 609"/>
                <a:gd name="T44" fmla="*/ 56 w 286"/>
                <a:gd name="T45" fmla="*/ 378 h 609"/>
                <a:gd name="T46" fmla="*/ 112 w 286"/>
                <a:gd name="T47" fmla="*/ 461 h 609"/>
                <a:gd name="T48" fmla="*/ 158 w 286"/>
                <a:gd name="T49" fmla="*/ 523 h 609"/>
                <a:gd name="T50" fmla="*/ 181 w 286"/>
                <a:gd name="T51" fmla="*/ 553 h 609"/>
                <a:gd name="T52" fmla="*/ 181 w 286"/>
                <a:gd name="T53" fmla="*/ 553 h 609"/>
                <a:gd name="T54" fmla="*/ 191 w 286"/>
                <a:gd name="T55" fmla="*/ 579 h 609"/>
                <a:gd name="T56" fmla="*/ 201 w 286"/>
                <a:gd name="T57" fmla="*/ 596 h 609"/>
                <a:gd name="T58" fmla="*/ 214 w 286"/>
                <a:gd name="T59" fmla="*/ 605 h 609"/>
                <a:gd name="T60" fmla="*/ 220 w 286"/>
                <a:gd name="T61" fmla="*/ 609 h 609"/>
                <a:gd name="T62" fmla="*/ 230 w 286"/>
                <a:gd name="T63" fmla="*/ 609 h 609"/>
                <a:gd name="T64" fmla="*/ 237 w 286"/>
                <a:gd name="T65" fmla="*/ 602 h 609"/>
                <a:gd name="T66" fmla="*/ 243 w 286"/>
                <a:gd name="T67" fmla="*/ 596 h 609"/>
                <a:gd name="T68" fmla="*/ 250 w 286"/>
                <a:gd name="T69" fmla="*/ 582 h 609"/>
                <a:gd name="T70" fmla="*/ 260 w 286"/>
                <a:gd name="T71" fmla="*/ 556 h 609"/>
                <a:gd name="T72" fmla="*/ 266 w 286"/>
                <a:gd name="T73" fmla="*/ 530 h 609"/>
                <a:gd name="T74" fmla="*/ 273 w 286"/>
                <a:gd name="T75" fmla="*/ 500 h 609"/>
                <a:gd name="T76" fmla="*/ 273 w 286"/>
                <a:gd name="T77" fmla="*/ 50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6" h="609">
                  <a:moveTo>
                    <a:pt x="273" y="500"/>
                  </a:moveTo>
                  <a:lnTo>
                    <a:pt x="273" y="500"/>
                  </a:lnTo>
                  <a:lnTo>
                    <a:pt x="280" y="471"/>
                  </a:lnTo>
                  <a:lnTo>
                    <a:pt x="283" y="438"/>
                  </a:lnTo>
                  <a:lnTo>
                    <a:pt x="286" y="401"/>
                  </a:lnTo>
                  <a:lnTo>
                    <a:pt x="283" y="362"/>
                  </a:lnTo>
                  <a:lnTo>
                    <a:pt x="276" y="280"/>
                  </a:lnTo>
                  <a:lnTo>
                    <a:pt x="263" y="201"/>
                  </a:lnTo>
                  <a:lnTo>
                    <a:pt x="250" y="125"/>
                  </a:lnTo>
                  <a:lnTo>
                    <a:pt x="234" y="63"/>
                  </a:lnTo>
                  <a:lnTo>
                    <a:pt x="220" y="7"/>
                  </a:lnTo>
                  <a:lnTo>
                    <a:pt x="220" y="7"/>
                  </a:lnTo>
                  <a:lnTo>
                    <a:pt x="204" y="13"/>
                  </a:lnTo>
                  <a:lnTo>
                    <a:pt x="184" y="17"/>
                  </a:lnTo>
                  <a:lnTo>
                    <a:pt x="171" y="17"/>
                  </a:lnTo>
                  <a:lnTo>
                    <a:pt x="158" y="13"/>
                  </a:lnTo>
                  <a:lnTo>
                    <a:pt x="138" y="7"/>
                  </a:lnTo>
                  <a:lnTo>
                    <a:pt x="132" y="0"/>
                  </a:lnTo>
                  <a:lnTo>
                    <a:pt x="0" y="82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26" y="329"/>
                  </a:lnTo>
                  <a:lnTo>
                    <a:pt x="56" y="378"/>
                  </a:lnTo>
                  <a:lnTo>
                    <a:pt x="112" y="461"/>
                  </a:lnTo>
                  <a:lnTo>
                    <a:pt x="158" y="523"/>
                  </a:lnTo>
                  <a:lnTo>
                    <a:pt x="181" y="553"/>
                  </a:lnTo>
                  <a:lnTo>
                    <a:pt x="181" y="553"/>
                  </a:lnTo>
                  <a:lnTo>
                    <a:pt x="191" y="579"/>
                  </a:lnTo>
                  <a:lnTo>
                    <a:pt x="201" y="596"/>
                  </a:lnTo>
                  <a:lnTo>
                    <a:pt x="214" y="605"/>
                  </a:lnTo>
                  <a:lnTo>
                    <a:pt x="220" y="609"/>
                  </a:lnTo>
                  <a:lnTo>
                    <a:pt x="230" y="609"/>
                  </a:lnTo>
                  <a:lnTo>
                    <a:pt x="237" y="602"/>
                  </a:lnTo>
                  <a:lnTo>
                    <a:pt x="243" y="596"/>
                  </a:lnTo>
                  <a:lnTo>
                    <a:pt x="250" y="582"/>
                  </a:lnTo>
                  <a:lnTo>
                    <a:pt x="260" y="556"/>
                  </a:lnTo>
                  <a:lnTo>
                    <a:pt x="266" y="530"/>
                  </a:lnTo>
                  <a:lnTo>
                    <a:pt x="273" y="500"/>
                  </a:lnTo>
                  <a:lnTo>
                    <a:pt x="273" y="500"/>
                  </a:lnTo>
                  <a:close/>
                </a:path>
              </a:pathLst>
            </a:custGeom>
            <a:solidFill>
              <a:srgbClr val="8E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7"/>
            <p:cNvSpPr>
              <a:spLocks/>
            </p:cNvSpPr>
            <p:nvPr/>
          </p:nvSpPr>
          <p:spPr bwMode="auto">
            <a:xfrm>
              <a:off x="10464800" y="4497388"/>
              <a:ext cx="25400" cy="36512"/>
            </a:xfrm>
            <a:custGeom>
              <a:avLst/>
              <a:gdLst>
                <a:gd name="T0" fmla="*/ 16 w 16"/>
                <a:gd name="T1" fmla="*/ 13 h 23"/>
                <a:gd name="T2" fmla="*/ 16 w 16"/>
                <a:gd name="T3" fmla="*/ 13 h 23"/>
                <a:gd name="T4" fmla="*/ 16 w 16"/>
                <a:gd name="T5" fmla="*/ 20 h 23"/>
                <a:gd name="T6" fmla="*/ 10 w 16"/>
                <a:gd name="T7" fmla="*/ 23 h 23"/>
                <a:gd name="T8" fmla="*/ 10 w 16"/>
                <a:gd name="T9" fmla="*/ 23 h 23"/>
                <a:gd name="T10" fmla="*/ 3 w 16"/>
                <a:gd name="T11" fmla="*/ 20 h 23"/>
                <a:gd name="T12" fmla="*/ 0 w 16"/>
                <a:gd name="T13" fmla="*/ 13 h 23"/>
                <a:gd name="T14" fmla="*/ 0 w 16"/>
                <a:gd name="T15" fmla="*/ 13 h 23"/>
                <a:gd name="T16" fmla="*/ 3 w 16"/>
                <a:gd name="T17" fmla="*/ 3 h 23"/>
                <a:gd name="T18" fmla="*/ 10 w 16"/>
                <a:gd name="T19" fmla="*/ 0 h 23"/>
                <a:gd name="T20" fmla="*/ 10 w 16"/>
                <a:gd name="T21" fmla="*/ 0 h 23"/>
                <a:gd name="T22" fmla="*/ 16 w 16"/>
                <a:gd name="T23" fmla="*/ 3 h 23"/>
                <a:gd name="T24" fmla="*/ 16 w 16"/>
                <a:gd name="T25" fmla="*/ 13 h 23"/>
                <a:gd name="T26" fmla="*/ 16 w 16"/>
                <a:gd name="T2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3">
                  <a:moveTo>
                    <a:pt x="16" y="13"/>
                  </a:moveTo>
                  <a:lnTo>
                    <a:pt x="16" y="13"/>
                  </a:lnTo>
                  <a:lnTo>
                    <a:pt x="16" y="20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3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6" y="3"/>
                  </a:lnTo>
                  <a:lnTo>
                    <a:pt x="16" y="13"/>
                  </a:lnTo>
                  <a:lnTo>
                    <a:pt x="16" y="13"/>
                  </a:lnTo>
                  <a:close/>
                </a:path>
              </a:pathLst>
            </a:custGeom>
            <a:solidFill>
              <a:srgbClr val="C6B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8"/>
            <p:cNvSpPr>
              <a:spLocks/>
            </p:cNvSpPr>
            <p:nvPr/>
          </p:nvSpPr>
          <p:spPr bwMode="auto">
            <a:xfrm>
              <a:off x="10428288" y="4314825"/>
              <a:ext cx="25400" cy="36512"/>
            </a:xfrm>
            <a:custGeom>
              <a:avLst/>
              <a:gdLst>
                <a:gd name="T0" fmla="*/ 16 w 16"/>
                <a:gd name="T1" fmla="*/ 10 h 23"/>
                <a:gd name="T2" fmla="*/ 16 w 16"/>
                <a:gd name="T3" fmla="*/ 10 h 23"/>
                <a:gd name="T4" fmla="*/ 13 w 16"/>
                <a:gd name="T5" fmla="*/ 20 h 23"/>
                <a:gd name="T6" fmla="*/ 6 w 16"/>
                <a:gd name="T7" fmla="*/ 23 h 23"/>
                <a:gd name="T8" fmla="*/ 6 w 16"/>
                <a:gd name="T9" fmla="*/ 23 h 23"/>
                <a:gd name="T10" fmla="*/ 0 w 16"/>
                <a:gd name="T11" fmla="*/ 20 h 23"/>
                <a:gd name="T12" fmla="*/ 0 w 16"/>
                <a:gd name="T13" fmla="*/ 10 h 23"/>
                <a:gd name="T14" fmla="*/ 0 w 16"/>
                <a:gd name="T15" fmla="*/ 10 h 23"/>
                <a:gd name="T16" fmla="*/ 0 w 16"/>
                <a:gd name="T17" fmla="*/ 3 h 23"/>
                <a:gd name="T18" fmla="*/ 6 w 16"/>
                <a:gd name="T19" fmla="*/ 0 h 23"/>
                <a:gd name="T20" fmla="*/ 6 w 16"/>
                <a:gd name="T21" fmla="*/ 0 h 23"/>
                <a:gd name="T22" fmla="*/ 13 w 16"/>
                <a:gd name="T23" fmla="*/ 3 h 23"/>
                <a:gd name="T24" fmla="*/ 16 w 16"/>
                <a:gd name="T25" fmla="*/ 10 h 23"/>
                <a:gd name="T26" fmla="*/ 16 w 16"/>
                <a:gd name="T27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3">
                  <a:moveTo>
                    <a:pt x="16" y="10"/>
                  </a:moveTo>
                  <a:lnTo>
                    <a:pt x="16" y="10"/>
                  </a:lnTo>
                  <a:lnTo>
                    <a:pt x="13" y="20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3"/>
                  </a:lnTo>
                  <a:lnTo>
                    <a:pt x="16" y="1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C6B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9"/>
            <p:cNvSpPr>
              <a:spLocks/>
            </p:cNvSpPr>
            <p:nvPr/>
          </p:nvSpPr>
          <p:spPr bwMode="auto">
            <a:xfrm>
              <a:off x="10412413" y="4084638"/>
              <a:ext cx="25400" cy="36512"/>
            </a:xfrm>
            <a:custGeom>
              <a:avLst/>
              <a:gdLst>
                <a:gd name="T0" fmla="*/ 16 w 16"/>
                <a:gd name="T1" fmla="*/ 13 h 23"/>
                <a:gd name="T2" fmla="*/ 16 w 16"/>
                <a:gd name="T3" fmla="*/ 13 h 23"/>
                <a:gd name="T4" fmla="*/ 13 w 16"/>
                <a:gd name="T5" fmla="*/ 20 h 23"/>
                <a:gd name="T6" fmla="*/ 10 w 16"/>
                <a:gd name="T7" fmla="*/ 23 h 23"/>
                <a:gd name="T8" fmla="*/ 10 w 16"/>
                <a:gd name="T9" fmla="*/ 23 h 23"/>
                <a:gd name="T10" fmla="*/ 3 w 16"/>
                <a:gd name="T11" fmla="*/ 20 h 23"/>
                <a:gd name="T12" fmla="*/ 0 w 16"/>
                <a:gd name="T13" fmla="*/ 13 h 23"/>
                <a:gd name="T14" fmla="*/ 0 w 16"/>
                <a:gd name="T15" fmla="*/ 13 h 23"/>
                <a:gd name="T16" fmla="*/ 3 w 16"/>
                <a:gd name="T17" fmla="*/ 4 h 23"/>
                <a:gd name="T18" fmla="*/ 10 w 16"/>
                <a:gd name="T19" fmla="*/ 0 h 23"/>
                <a:gd name="T20" fmla="*/ 10 w 16"/>
                <a:gd name="T21" fmla="*/ 0 h 23"/>
                <a:gd name="T22" fmla="*/ 13 w 16"/>
                <a:gd name="T23" fmla="*/ 4 h 23"/>
                <a:gd name="T24" fmla="*/ 16 w 16"/>
                <a:gd name="T25" fmla="*/ 13 h 23"/>
                <a:gd name="T26" fmla="*/ 16 w 16"/>
                <a:gd name="T2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3">
                  <a:moveTo>
                    <a:pt x="16" y="13"/>
                  </a:moveTo>
                  <a:lnTo>
                    <a:pt x="16" y="13"/>
                  </a:lnTo>
                  <a:lnTo>
                    <a:pt x="13" y="20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3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4"/>
                  </a:lnTo>
                  <a:lnTo>
                    <a:pt x="16" y="13"/>
                  </a:lnTo>
                  <a:lnTo>
                    <a:pt x="16" y="13"/>
                  </a:lnTo>
                  <a:close/>
                </a:path>
              </a:pathLst>
            </a:custGeom>
            <a:solidFill>
              <a:srgbClr val="C6B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0"/>
            <p:cNvSpPr>
              <a:spLocks/>
            </p:cNvSpPr>
            <p:nvPr/>
          </p:nvSpPr>
          <p:spPr bwMode="auto">
            <a:xfrm>
              <a:off x="10056813" y="2836863"/>
              <a:ext cx="512763" cy="542925"/>
            </a:xfrm>
            <a:custGeom>
              <a:avLst/>
              <a:gdLst>
                <a:gd name="T0" fmla="*/ 240 w 323"/>
                <a:gd name="T1" fmla="*/ 17 h 342"/>
                <a:gd name="T2" fmla="*/ 273 w 323"/>
                <a:gd name="T3" fmla="*/ 40 h 342"/>
                <a:gd name="T4" fmla="*/ 306 w 323"/>
                <a:gd name="T5" fmla="*/ 89 h 342"/>
                <a:gd name="T6" fmla="*/ 313 w 323"/>
                <a:gd name="T7" fmla="*/ 128 h 342"/>
                <a:gd name="T8" fmla="*/ 309 w 323"/>
                <a:gd name="T9" fmla="*/ 151 h 342"/>
                <a:gd name="T10" fmla="*/ 306 w 323"/>
                <a:gd name="T11" fmla="*/ 158 h 342"/>
                <a:gd name="T12" fmla="*/ 300 w 323"/>
                <a:gd name="T13" fmla="*/ 188 h 342"/>
                <a:gd name="T14" fmla="*/ 306 w 323"/>
                <a:gd name="T15" fmla="*/ 207 h 342"/>
                <a:gd name="T16" fmla="*/ 316 w 323"/>
                <a:gd name="T17" fmla="*/ 217 h 342"/>
                <a:gd name="T18" fmla="*/ 323 w 323"/>
                <a:gd name="T19" fmla="*/ 224 h 342"/>
                <a:gd name="T20" fmla="*/ 319 w 323"/>
                <a:gd name="T21" fmla="*/ 230 h 342"/>
                <a:gd name="T22" fmla="*/ 309 w 323"/>
                <a:gd name="T23" fmla="*/ 237 h 342"/>
                <a:gd name="T24" fmla="*/ 306 w 323"/>
                <a:gd name="T25" fmla="*/ 244 h 342"/>
                <a:gd name="T26" fmla="*/ 313 w 323"/>
                <a:gd name="T27" fmla="*/ 260 h 342"/>
                <a:gd name="T28" fmla="*/ 303 w 323"/>
                <a:gd name="T29" fmla="*/ 283 h 342"/>
                <a:gd name="T30" fmla="*/ 300 w 323"/>
                <a:gd name="T31" fmla="*/ 286 h 342"/>
                <a:gd name="T32" fmla="*/ 293 w 323"/>
                <a:gd name="T33" fmla="*/ 293 h 342"/>
                <a:gd name="T34" fmla="*/ 293 w 323"/>
                <a:gd name="T35" fmla="*/ 313 h 342"/>
                <a:gd name="T36" fmla="*/ 293 w 323"/>
                <a:gd name="T37" fmla="*/ 322 h 342"/>
                <a:gd name="T38" fmla="*/ 283 w 323"/>
                <a:gd name="T39" fmla="*/ 336 h 342"/>
                <a:gd name="T40" fmla="*/ 263 w 323"/>
                <a:gd name="T41" fmla="*/ 342 h 342"/>
                <a:gd name="T42" fmla="*/ 240 w 323"/>
                <a:gd name="T43" fmla="*/ 339 h 342"/>
                <a:gd name="T44" fmla="*/ 198 w 323"/>
                <a:gd name="T45" fmla="*/ 326 h 342"/>
                <a:gd name="T46" fmla="*/ 165 w 323"/>
                <a:gd name="T47" fmla="*/ 299 h 342"/>
                <a:gd name="T48" fmla="*/ 152 w 323"/>
                <a:gd name="T49" fmla="*/ 280 h 342"/>
                <a:gd name="T50" fmla="*/ 129 w 323"/>
                <a:gd name="T51" fmla="*/ 263 h 342"/>
                <a:gd name="T52" fmla="*/ 99 w 323"/>
                <a:gd name="T53" fmla="*/ 260 h 342"/>
                <a:gd name="T54" fmla="*/ 69 w 323"/>
                <a:gd name="T55" fmla="*/ 253 h 342"/>
                <a:gd name="T56" fmla="*/ 40 w 323"/>
                <a:gd name="T57" fmla="*/ 227 h 342"/>
                <a:gd name="T58" fmla="*/ 17 w 323"/>
                <a:gd name="T59" fmla="*/ 191 h 342"/>
                <a:gd name="T60" fmla="*/ 4 w 323"/>
                <a:gd name="T61" fmla="*/ 155 h 342"/>
                <a:gd name="T62" fmla="*/ 0 w 323"/>
                <a:gd name="T63" fmla="*/ 119 h 342"/>
                <a:gd name="T64" fmla="*/ 10 w 323"/>
                <a:gd name="T65" fmla="*/ 86 h 342"/>
                <a:gd name="T66" fmla="*/ 27 w 323"/>
                <a:gd name="T67" fmla="*/ 56 h 342"/>
                <a:gd name="T68" fmla="*/ 53 w 323"/>
                <a:gd name="T69" fmla="*/ 23 h 342"/>
                <a:gd name="T70" fmla="*/ 79 w 323"/>
                <a:gd name="T71" fmla="*/ 7 h 342"/>
                <a:gd name="T72" fmla="*/ 92 w 323"/>
                <a:gd name="T73" fmla="*/ 3 h 342"/>
                <a:gd name="T74" fmla="*/ 135 w 323"/>
                <a:gd name="T75" fmla="*/ 0 h 342"/>
                <a:gd name="T76" fmla="*/ 240 w 323"/>
                <a:gd name="T77" fmla="*/ 1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3" h="342">
                  <a:moveTo>
                    <a:pt x="240" y="17"/>
                  </a:moveTo>
                  <a:lnTo>
                    <a:pt x="240" y="17"/>
                  </a:lnTo>
                  <a:lnTo>
                    <a:pt x="257" y="26"/>
                  </a:lnTo>
                  <a:lnTo>
                    <a:pt x="273" y="40"/>
                  </a:lnTo>
                  <a:lnTo>
                    <a:pt x="293" y="66"/>
                  </a:lnTo>
                  <a:lnTo>
                    <a:pt x="306" y="89"/>
                  </a:lnTo>
                  <a:lnTo>
                    <a:pt x="309" y="112"/>
                  </a:lnTo>
                  <a:lnTo>
                    <a:pt x="313" y="128"/>
                  </a:lnTo>
                  <a:lnTo>
                    <a:pt x="309" y="142"/>
                  </a:lnTo>
                  <a:lnTo>
                    <a:pt x="309" y="151"/>
                  </a:lnTo>
                  <a:lnTo>
                    <a:pt x="309" y="151"/>
                  </a:lnTo>
                  <a:lnTo>
                    <a:pt x="306" y="158"/>
                  </a:lnTo>
                  <a:lnTo>
                    <a:pt x="300" y="178"/>
                  </a:lnTo>
                  <a:lnTo>
                    <a:pt x="300" y="188"/>
                  </a:lnTo>
                  <a:lnTo>
                    <a:pt x="303" y="197"/>
                  </a:lnTo>
                  <a:lnTo>
                    <a:pt x="306" y="207"/>
                  </a:lnTo>
                  <a:lnTo>
                    <a:pt x="316" y="217"/>
                  </a:lnTo>
                  <a:lnTo>
                    <a:pt x="316" y="217"/>
                  </a:lnTo>
                  <a:lnTo>
                    <a:pt x="319" y="217"/>
                  </a:lnTo>
                  <a:lnTo>
                    <a:pt x="323" y="224"/>
                  </a:lnTo>
                  <a:lnTo>
                    <a:pt x="323" y="227"/>
                  </a:lnTo>
                  <a:lnTo>
                    <a:pt x="319" y="230"/>
                  </a:lnTo>
                  <a:lnTo>
                    <a:pt x="316" y="234"/>
                  </a:lnTo>
                  <a:lnTo>
                    <a:pt x="309" y="237"/>
                  </a:lnTo>
                  <a:lnTo>
                    <a:pt x="309" y="237"/>
                  </a:lnTo>
                  <a:lnTo>
                    <a:pt x="306" y="244"/>
                  </a:lnTo>
                  <a:lnTo>
                    <a:pt x="306" y="253"/>
                  </a:lnTo>
                  <a:lnTo>
                    <a:pt x="313" y="260"/>
                  </a:lnTo>
                  <a:lnTo>
                    <a:pt x="303" y="276"/>
                  </a:lnTo>
                  <a:lnTo>
                    <a:pt x="303" y="283"/>
                  </a:lnTo>
                  <a:lnTo>
                    <a:pt x="303" y="283"/>
                  </a:lnTo>
                  <a:lnTo>
                    <a:pt x="300" y="286"/>
                  </a:lnTo>
                  <a:lnTo>
                    <a:pt x="300" y="286"/>
                  </a:lnTo>
                  <a:lnTo>
                    <a:pt x="293" y="293"/>
                  </a:lnTo>
                  <a:lnTo>
                    <a:pt x="293" y="303"/>
                  </a:lnTo>
                  <a:lnTo>
                    <a:pt x="293" y="313"/>
                  </a:lnTo>
                  <a:lnTo>
                    <a:pt x="293" y="322"/>
                  </a:lnTo>
                  <a:lnTo>
                    <a:pt x="293" y="322"/>
                  </a:lnTo>
                  <a:lnTo>
                    <a:pt x="290" y="329"/>
                  </a:lnTo>
                  <a:lnTo>
                    <a:pt x="283" y="336"/>
                  </a:lnTo>
                  <a:lnTo>
                    <a:pt x="277" y="342"/>
                  </a:lnTo>
                  <a:lnTo>
                    <a:pt x="263" y="342"/>
                  </a:lnTo>
                  <a:lnTo>
                    <a:pt x="263" y="342"/>
                  </a:lnTo>
                  <a:lnTo>
                    <a:pt x="240" y="339"/>
                  </a:lnTo>
                  <a:lnTo>
                    <a:pt x="211" y="332"/>
                  </a:lnTo>
                  <a:lnTo>
                    <a:pt x="198" y="326"/>
                  </a:lnTo>
                  <a:lnTo>
                    <a:pt x="181" y="313"/>
                  </a:lnTo>
                  <a:lnTo>
                    <a:pt x="165" y="299"/>
                  </a:lnTo>
                  <a:lnTo>
                    <a:pt x="152" y="280"/>
                  </a:lnTo>
                  <a:lnTo>
                    <a:pt x="152" y="280"/>
                  </a:lnTo>
                  <a:lnTo>
                    <a:pt x="142" y="270"/>
                  </a:lnTo>
                  <a:lnTo>
                    <a:pt x="129" y="263"/>
                  </a:lnTo>
                  <a:lnTo>
                    <a:pt x="115" y="260"/>
                  </a:lnTo>
                  <a:lnTo>
                    <a:pt x="99" y="260"/>
                  </a:lnTo>
                  <a:lnTo>
                    <a:pt x="86" y="257"/>
                  </a:lnTo>
                  <a:lnTo>
                    <a:pt x="69" y="253"/>
                  </a:lnTo>
                  <a:lnTo>
                    <a:pt x="53" y="244"/>
                  </a:lnTo>
                  <a:lnTo>
                    <a:pt x="40" y="227"/>
                  </a:lnTo>
                  <a:lnTo>
                    <a:pt x="40" y="227"/>
                  </a:lnTo>
                  <a:lnTo>
                    <a:pt x="17" y="191"/>
                  </a:lnTo>
                  <a:lnTo>
                    <a:pt x="7" y="171"/>
                  </a:lnTo>
                  <a:lnTo>
                    <a:pt x="4" y="155"/>
                  </a:lnTo>
                  <a:lnTo>
                    <a:pt x="0" y="135"/>
                  </a:lnTo>
                  <a:lnTo>
                    <a:pt x="0" y="119"/>
                  </a:lnTo>
                  <a:lnTo>
                    <a:pt x="4" y="102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27" y="56"/>
                  </a:lnTo>
                  <a:lnTo>
                    <a:pt x="46" y="33"/>
                  </a:lnTo>
                  <a:lnTo>
                    <a:pt x="53" y="23"/>
                  </a:lnTo>
                  <a:lnTo>
                    <a:pt x="66" y="13"/>
                  </a:lnTo>
                  <a:lnTo>
                    <a:pt x="79" y="7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112" y="0"/>
                  </a:lnTo>
                  <a:lnTo>
                    <a:pt x="135" y="0"/>
                  </a:lnTo>
                  <a:lnTo>
                    <a:pt x="184" y="7"/>
                  </a:lnTo>
                  <a:lnTo>
                    <a:pt x="240" y="17"/>
                  </a:lnTo>
                  <a:lnTo>
                    <a:pt x="240" y="17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1"/>
            <p:cNvSpPr>
              <a:spLocks/>
            </p:cNvSpPr>
            <p:nvPr/>
          </p:nvSpPr>
          <p:spPr bwMode="auto">
            <a:xfrm>
              <a:off x="10031413" y="2811463"/>
              <a:ext cx="469900" cy="552450"/>
            </a:xfrm>
            <a:custGeom>
              <a:avLst/>
              <a:gdLst>
                <a:gd name="T0" fmla="*/ 296 w 296"/>
                <a:gd name="T1" fmla="*/ 59 h 348"/>
                <a:gd name="T2" fmla="*/ 296 w 296"/>
                <a:gd name="T3" fmla="*/ 59 h 348"/>
                <a:gd name="T4" fmla="*/ 289 w 296"/>
                <a:gd name="T5" fmla="*/ 62 h 348"/>
                <a:gd name="T6" fmla="*/ 279 w 296"/>
                <a:gd name="T7" fmla="*/ 72 h 348"/>
                <a:gd name="T8" fmla="*/ 266 w 296"/>
                <a:gd name="T9" fmla="*/ 85 h 348"/>
                <a:gd name="T10" fmla="*/ 266 w 296"/>
                <a:gd name="T11" fmla="*/ 85 h 348"/>
                <a:gd name="T12" fmla="*/ 260 w 296"/>
                <a:gd name="T13" fmla="*/ 98 h 348"/>
                <a:gd name="T14" fmla="*/ 253 w 296"/>
                <a:gd name="T15" fmla="*/ 112 h 348"/>
                <a:gd name="T16" fmla="*/ 243 w 296"/>
                <a:gd name="T17" fmla="*/ 141 h 348"/>
                <a:gd name="T18" fmla="*/ 243 w 296"/>
                <a:gd name="T19" fmla="*/ 141 h 348"/>
                <a:gd name="T20" fmla="*/ 224 w 296"/>
                <a:gd name="T21" fmla="*/ 200 h 348"/>
                <a:gd name="T22" fmla="*/ 200 w 296"/>
                <a:gd name="T23" fmla="*/ 240 h 348"/>
                <a:gd name="T24" fmla="*/ 177 w 296"/>
                <a:gd name="T25" fmla="*/ 269 h 348"/>
                <a:gd name="T26" fmla="*/ 154 w 296"/>
                <a:gd name="T27" fmla="*/ 289 h 348"/>
                <a:gd name="T28" fmla="*/ 135 w 296"/>
                <a:gd name="T29" fmla="*/ 302 h 348"/>
                <a:gd name="T30" fmla="*/ 122 w 296"/>
                <a:gd name="T31" fmla="*/ 309 h 348"/>
                <a:gd name="T32" fmla="*/ 108 w 296"/>
                <a:gd name="T33" fmla="*/ 312 h 348"/>
                <a:gd name="T34" fmla="*/ 102 w 296"/>
                <a:gd name="T35" fmla="*/ 315 h 348"/>
                <a:gd name="T36" fmla="*/ 102 w 296"/>
                <a:gd name="T37" fmla="*/ 315 h 348"/>
                <a:gd name="T38" fmla="*/ 89 w 296"/>
                <a:gd name="T39" fmla="*/ 329 h 348"/>
                <a:gd name="T40" fmla="*/ 69 w 296"/>
                <a:gd name="T41" fmla="*/ 348 h 348"/>
                <a:gd name="T42" fmla="*/ 59 w 296"/>
                <a:gd name="T43" fmla="*/ 338 h 348"/>
                <a:gd name="T44" fmla="*/ 59 w 296"/>
                <a:gd name="T45" fmla="*/ 338 h 348"/>
                <a:gd name="T46" fmla="*/ 56 w 296"/>
                <a:gd name="T47" fmla="*/ 319 h 348"/>
                <a:gd name="T48" fmla="*/ 43 w 296"/>
                <a:gd name="T49" fmla="*/ 263 h 348"/>
                <a:gd name="T50" fmla="*/ 43 w 296"/>
                <a:gd name="T51" fmla="*/ 263 h 348"/>
                <a:gd name="T52" fmla="*/ 36 w 296"/>
                <a:gd name="T53" fmla="*/ 246 h 348"/>
                <a:gd name="T54" fmla="*/ 30 w 296"/>
                <a:gd name="T55" fmla="*/ 230 h 348"/>
                <a:gd name="T56" fmla="*/ 10 w 296"/>
                <a:gd name="T57" fmla="*/ 197 h 348"/>
                <a:gd name="T58" fmla="*/ 3 w 296"/>
                <a:gd name="T59" fmla="*/ 177 h 348"/>
                <a:gd name="T60" fmla="*/ 0 w 296"/>
                <a:gd name="T61" fmla="*/ 151 h 348"/>
                <a:gd name="T62" fmla="*/ 3 w 296"/>
                <a:gd name="T63" fmla="*/ 125 h 348"/>
                <a:gd name="T64" fmla="*/ 10 w 296"/>
                <a:gd name="T65" fmla="*/ 92 h 348"/>
                <a:gd name="T66" fmla="*/ 10 w 296"/>
                <a:gd name="T67" fmla="*/ 92 h 348"/>
                <a:gd name="T68" fmla="*/ 16 w 296"/>
                <a:gd name="T69" fmla="*/ 79 h 348"/>
                <a:gd name="T70" fmla="*/ 23 w 296"/>
                <a:gd name="T71" fmla="*/ 65 h 348"/>
                <a:gd name="T72" fmla="*/ 36 w 296"/>
                <a:gd name="T73" fmla="*/ 49 h 348"/>
                <a:gd name="T74" fmla="*/ 53 w 296"/>
                <a:gd name="T75" fmla="*/ 33 h 348"/>
                <a:gd name="T76" fmla="*/ 72 w 296"/>
                <a:gd name="T77" fmla="*/ 19 h 348"/>
                <a:gd name="T78" fmla="*/ 99 w 296"/>
                <a:gd name="T79" fmla="*/ 6 h 348"/>
                <a:gd name="T80" fmla="*/ 128 w 296"/>
                <a:gd name="T81" fmla="*/ 3 h 348"/>
                <a:gd name="T82" fmla="*/ 128 w 296"/>
                <a:gd name="T83" fmla="*/ 3 h 348"/>
                <a:gd name="T84" fmla="*/ 168 w 296"/>
                <a:gd name="T85" fmla="*/ 0 h 348"/>
                <a:gd name="T86" fmla="*/ 200 w 296"/>
                <a:gd name="T87" fmla="*/ 6 h 348"/>
                <a:gd name="T88" fmla="*/ 227 w 296"/>
                <a:gd name="T89" fmla="*/ 13 h 348"/>
                <a:gd name="T90" fmla="*/ 250 w 296"/>
                <a:gd name="T91" fmla="*/ 19 h 348"/>
                <a:gd name="T92" fmla="*/ 270 w 296"/>
                <a:gd name="T93" fmla="*/ 33 h 348"/>
                <a:gd name="T94" fmla="*/ 283 w 296"/>
                <a:gd name="T95" fmla="*/ 42 h 348"/>
                <a:gd name="T96" fmla="*/ 293 w 296"/>
                <a:gd name="T97" fmla="*/ 52 h 348"/>
                <a:gd name="T98" fmla="*/ 296 w 296"/>
                <a:gd name="T99" fmla="*/ 59 h 348"/>
                <a:gd name="T100" fmla="*/ 296 w 296"/>
                <a:gd name="T101" fmla="*/ 5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6" h="348">
                  <a:moveTo>
                    <a:pt x="296" y="59"/>
                  </a:moveTo>
                  <a:lnTo>
                    <a:pt x="296" y="59"/>
                  </a:lnTo>
                  <a:lnTo>
                    <a:pt x="289" y="62"/>
                  </a:lnTo>
                  <a:lnTo>
                    <a:pt x="279" y="72"/>
                  </a:lnTo>
                  <a:lnTo>
                    <a:pt x="266" y="85"/>
                  </a:lnTo>
                  <a:lnTo>
                    <a:pt x="266" y="85"/>
                  </a:lnTo>
                  <a:lnTo>
                    <a:pt x="260" y="98"/>
                  </a:lnTo>
                  <a:lnTo>
                    <a:pt x="253" y="112"/>
                  </a:lnTo>
                  <a:lnTo>
                    <a:pt x="243" y="141"/>
                  </a:lnTo>
                  <a:lnTo>
                    <a:pt x="243" y="141"/>
                  </a:lnTo>
                  <a:lnTo>
                    <a:pt x="224" y="200"/>
                  </a:lnTo>
                  <a:lnTo>
                    <a:pt x="200" y="240"/>
                  </a:lnTo>
                  <a:lnTo>
                    <a:pt x="177" y="269"/>
                  </a:lnTo>
                  <a:lnTo>
                    <a:pt x="154" y="289"/>
                  </a:lnTo>
                  <a:lnTo>
                    <a:pt x="135" y="302"/>
                  </a:lnTo>
                  <a:lnTo>
                    <a:pt x="122" y="309"/>
                  </a:lnTo>
                  <a:lnTo>
                    <a:pt x="108" y="312"/>
                  </a:lnTo>
                  <a:lnTo>
                    <a:pt x="102" y="315"/>
                  </a:lnTo>
                  <a:lnTo>
                    <a:pt x="102" y="315"/>
                  </a:lnTo>
                  <a:lnTo>
                    <a:pt x="89" y="329"/>
                  </a:lnTo>
                  <a:lnTo>
                    <a:pt x="69" y="348"/>
                  </a:lnTo>
                  <a:lnTo>
                    <a:pt x="59" y="338"/>
                  </a:lnTo>
                  <a:lnTo>
                    <a:pt x="59" y="338"/>
                  </a:lnTo>
                  <a:lnTo>
                    <a:pt x="56" y="319"/>
                  </a:lnTo>
                  <a:lnTo>
                    <a:pt x="43" y="263"/>
                  </a:lnTo>
                  <a:lnTo>
                    <a:pt x="43" y="263"/>
                  </a:lnTo>
                  <a:lnTo>
                    <a:pt x="36" y="246"/>
                  </a:lnTo>
                  <a:lnTo>
                    <a:pt x="30" y="230"/>
                  </a:lnTo>
                  <a:lnTo>
                    <a:pt x="10" y="197"/>
                  </a:lnTo>
                  <a:lnTo>
                    <a:pt x="3" y="177"/>
                  </a:lnTo>
                  <a:lnTo>
                    <a:pt x="0" y="151"/>
                  </a:lnTo>
                  <a:lnTo>
                    <a:pt x="3" y="125"/>
                  </a:lnTo>
                  <a:lnTo>
                    <a:pt x="10" y="92"/>
                  </a:lnTo>
                  <a:lnTo>
                    <a:pt x="10" y="92"/>
                  </a:lnTo>
                  <a:lnTo>
                    <a:pt x="16" y="79"/>
                  </a:lnTo>
                  <a:lnTo>
                    <a:pt x="23" y="65"/>
                  </a:lnTo>
                  <a:lnTo>
                    <a:pt x="36" y="49"/>
                  </a:lnTo>
                  <a:lnTo>
                    <a:pt x="53" y="33"/>
                  </a:lnTo>
                  <a:lnTo>
                    <a:pt x="72" y="19"/>
                  </a:lnTo>
                  <a:lnTo>
                    <a:pt x="99" y="6"/>
                  </a:lnTo>
                  <a:lnTo>
                    <a:pt x="128" y="3"/>
                  </a:lnTo>
                  <a:lnTo>
                    <a:pt x="128" y="3"/>
                  </a:lnTo>
                  <a:lnTo>
                    <a:pt x="168" y="0"/>
                  </a:lnTo>
                  <a:lnTo>
                    <a:pt x="200" y="6"/>
                  </a:lnTo>
                  <a:lnTo>
                    <a:pt x="227" y="13"/>
                  </a:lnTo>
                  <a:lnTo>
                    <a:pt x="250" y="19"/>
                  </a:lnTo>
                  <a:lnTo>
                    <a:pt x="270" y="33"/>
                  </a:lnTo>
                  <a:lnTo>
                    <a:pt x="283" y="42"/>
                  </a:lnTo>
                  <a:lnTo>
                    <a:pt x="293" y="52"/>
                  </a:lnTo>
                  <a:lnTo>
                    <a:pt x="296" y="59"/>
                  </a:lnTo>
                  <a:lnTo>
                    <a:pt x="29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2"/>
            <p:cNvSpPr>
              <a:spLocks/>
            </p:cNvSpPr>
            <p:nvPr/>
          </p:nvSpPr>
          <p:spPr bwMode="auto">
            <a:xfrm>
              <a:off x="10490200" y="3238500"/>
              <a:ext cx="63500" cy="58737"/>
            </a:xfrm>
            <a:custGeom>
              <a:avLst/>
              <a:gdLst>
                <a:gd name="T0" fmla="*/ 40 w 40"/>
                <a:gd name="T1" fmla="*/ 0 h 37"/>
                <a:gd name="T2" fmla="*/ 40 w 40"/>
                <a:gd name="T3" fmla="*/ 0 h 37"/>
                <a:gd name="T4" fmla="*/ 36 w 40"/>
                <a:gd name="T5" fmla="*/ 0 h 37"/>
                <a:gd name="T6" fmla="*/ 36 w 40"/>
                <a:gd name="T7" fmla="*/ 0 h 37"/>
                <a:gd name="T8" fmla="*/ 33 w 40"/>
                <a:gd name="T9" fmla="*/ 4 h 37"/>
                <a:gd name="T10" fmla="*/ 33 w 40"/>
                <a:gd name="T11" fmla="*/ 4 h 37"/>
                <a:gd name="T12" fmla="*/ 23 w 40"/>
                <a:gd name="T13" fmla="*/ 10 h 37"/>
                <a:gd name="T14" fmla="*/ 17 w 40"/>
                <a:gd name="T15" fmla="*/ 17 h 37"/>
                <a:gd name="T16" fmla="*/ 7 w 40"/>
                <a:gd name="T17" fmla="*/ 17 h 37"/>
                <a:gd name="T18" fmla="*/ 7 w 40"/>
                <a:gd name="T19" fmla="*/ 17 h 37"/>
                <a:gd name="T20" fmla="*/ 0 w 40"/>
                <a:gd name="T21" fmla="*/ 17 h 37"/>
                <a:gd name="T22" fmla="*/ 0 w 40"/>
                <a:gd name="T23" fmla="*/ 17 h 37"/>
                <a:gd name="T24" fmla="*/ 4 w 40"/>
                <a:gd name="T25" fmla="*/ 23 h 37"/>
                <a:gd name="T26" fmla="*/ 10 w 40"/>
                <a:gd name="T27" fmla="*/ 30 h 37"/>
                <a:gd name="T28" fmla="*/ 10 w 40"/>
                <a:gd name="T29" fmla="*/ 30 h 37"/>
                <a:gd name="T30" fmla="*/ 20 w 40"/>
                <a:gd name="T31" fmla="*/ 37 h 37"/>
                <a:gd name="T32" fmla="*/ 27 w 40"/>
                <a:gd name="T33" fmla="*/ 37 h 37"/>
                <a:gd name="T34" fmla="*/ 27 w 40"/>
                <a:gd name="T35" fmla="*/ 37 h 37"/>
                <a:gd name="T36" fmla="*/ 30 w 40"/>
                <a:gd name="T37" fmla="*/ 37 h 37"/>
                <a:gd name="T38" fmla="*/ 33 w 40"/>
                <a:gd name="T39" fmla="*/ 33 h 37"/>
                <a:gd name="T40" fmla="*/ 33 w 40"/>
                <a:gd name="T41" fmla="*/ 27 h 37"/>
                <a:gd name="T42" fmla="*/ 33 w 40"/>
                <a:gd name="T43" fmla="*/ 20 h 37"/>
                <a:gd name="T44" fmla="*/ 33 w 40"/>
                <a:gd name="T45" fmla="*/ 20 h 37"/>
                <a:gd name="T46" fmla="*/ 40 w 40"/>
                <a:gd name="T47" fmla="*/ 14 h 37"/>
                <a:gd name="T48" fmla="*/ 40 w 40"/>
                <a:gd name="T49" fmla="*/ 14 h 37"/>
                <a:gd name="T50" fmla="*/ 40 w 40"/>
                <a:gd name="T51" fmla="*/ 7 h 37"/>
                <a:gd name="T52" fmla="*/ 40 w 40"/>
                <a:gd name="T53" fmla="*/ 0 h 37"/>
                <a:gd name="T54" fmla="*/ 40 w 40"/>
                <a:gd name="T5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" h="37">
                  <a:moveTo>
                    <a:pt x="40" y="0"/>
                  </a:move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3" y="10"/>
                  </a:lnTo>
                  <a:lnTo>
                    <a:pt x="1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4" y="23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20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30" y="37"/>
                  </a:lnTo>
                  <a:lnTo>
                    <a:pt x="33" y="33"/>
                  </a:lnTo>
                  <a:lnTo>
                    <a:pt x="33" y="27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7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4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3"/>
            <p:cNvSpPr>
              <a:spLocks/>
            </p:cNvSpPr>
            <p:nvPr/>
          </p:nvSpPr>
          <p:spPr bwMode="auto">
            <a:xfrm>
              <a:off x="10517188" y="3192463"/>
              <a:ext cx="41275" cy="20637"/>
            </a:xfrm>
            <a:custGeom>
              <a:avLst/>
              <a:gdLst>
                <a:gd name="T0" fmla="*/ 3 w 26"/>
                <a:gd name="T1" fmla="*/ 0 h 13"/>
                <a:gd name="T2" fmla="*/ 3 w 26"/>
                <a:gd name="T3" fmla="*/ 0 h 13"/>
                <a:gd name="T4" fmla="*/ 0 w 26"/>
                <a:gd name="T5" fmla="*/ 3 h 13"/>
                <a:gd name="T6" fmla="*/ 3 w 26"/>
                <a:gd name="T7" fmla="*/ 6 h 13"/>
                <a:gd name="T8" fmla="*/ 10 w 26"/>
                <a:gd name="T9" fmla="*/ 13 h 13"/>
                <a:gd name="T10" fmla="*/ 10 w 26"/>
                <a:gd name="T11" fmla="*/ 13 h 13"/>
                <a:gd name="T12" fmla="*/ 16 w 26"/>
                <a:gd name="T13" fmla="*/ 10 h 13"/>
                <a:gd name="T14" fmla="*/ 16 w 26"/>
                <a:gd name="T15" fmla="*/ 10 h 13"/>
                <a:gd name="T16" fmla="*/ 26 w 26"/>
                <a:gd name="T17" fmla="*/ 6 h 13"/>
                <a:gd name="T18" fmla="*/ 26 w 26"/>
                <a:gd name="T19" fmla="*/ 6 h 13"/>
                <a:gd name="T20" fmla="*/ 26 w 26"/>
                <a:gd name="T21" fmla="*/ 6 h 13"/>
                <a:gd name="T22" fmla="*/ 26 w 26"/>
                <a:gd name="T23" fmla="*/ 3 h 13"/>
                <a:gd name="T24" fmla="*/ 26 w 26"/>
                <a:gd name="T25" fmla="*/ 3 h 13"/>
                <a:gd name="T26" fmla="*/ 16 w 26"/>
                <a:gd name="T27" fmla="*/ 6 h 13"/>
                <a:gd name="T28" fmla="*/ 16 w 26"/>
                <a:gd name="T29" fmla="*/ 6 h 13"/>
                <a:gd name="T30" fmla="*/ 13 w 26"/>
                <a:gd name="T31" fmla="*/ 10 h 13"/>
                <a:gd name="T32" fmla="*/ 10 w 26"/>
                <a:gd name="T33" fmla="*/ 10 h 13"/>
                <a:gd name="T34" fmla="*/ 10 w 26"/>
                <a:gd name="T35" fmla="*/ 10 h 13"/>
                <a:gd name="T36" fmla="*/ 3 w 26"/>
                <a:gd name="T37" fmla="*/ 6 h 13"/>
                <a:gd name="T38" fmla="*/ 3 w 26"/>
                <a:gd name="T39" fmla="*/ 0 h 13"/>
                <a:gd name="T40" fmla="*/ 3 w 26"/>
                <a:gd name="T41" fmla="*/ 0 h 13"/>
                <a:gd name="T42" fmla="*/ 3 w 26"/>
                <a:gd name="T43" fmla="*/ 0 h 13"/>
                <a:gd name="T44" fmla="*/ 3 w 26"/>
                <a:gd name="T4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" h="13">
                  <a:moveTo>
                    <a:pt x="3" y="0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3" y="6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3" y="6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64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4"/>
            <p:cNvSpPr>
              <a:spLocks/>
            </p:cNvSpPr>
            <p:nvPr/>
          </p:nvSpPr>
          <p:spPr bwMode="auto">
            <a:xfrm>
              <a:off x="10490200" y="3238500"/>
              <a:ext cx="68263" cy="31750"/>
            </a:xfrm>
            <a:custGeom>
              <a:avLst/>
              <a:gdLst>
                <a:gd name="T0" fmla="*/ 0 w 43"/>
                <a:gd name="T1" fmla="*/ 17 h 20"/>
                <a:gd name="T2" fmla="*/ 0 w 43"/>
                <a:gd name="T3" fmla="*/ 17 h 20"/>
                <a:gd name="T4" fmla="*/ 7 w 43"/>
                <a:gd name="T5" fmla="*/ 17 h 20"/>
                <a:gd name="T6" fmla="*/ 17 w 43"/>
                <a:gd name="T7" fmla="*/ 14 h 20"/>
                <a:gd name="T8" fmla="*/ 17 w 43"/>
                <a:gd name="T9" fmla="*/ 14 h 20"/>
                <a:gd name="T10" fmla="*/ 30 w 43"/>
                <a:gd name="T11" fmla="*/ 4 h 20"/>
                <a:gd name="T12" fmla="*/ 36 w 43"/>
                <a:gd name="T13" fmla="*/ 0 h 20"/>
                <a:gd name="T14" fmla="*/ 36 w 43"/>
                <a:gd name="T15" fmla="*/ 0 h 20"/>
                <a:gd name="T16" fmla="*/ 36 w 43"/>
                <a:gd name="T17" fmla="*/ 0 h 20"/>
                <a:gd name="T18" fmla="*/ 43 w 43"/>
                <a:gd name="T19" fmla="*/ 7 h 20"/>
                <a:gd name="T20" fmla="*/ 43 w 43"/>
                <a:gd name="T21" fmla="*/ 7 h 20"/>
                <a:gd name="T22" fmla="*/ 40 w 43"/>
                <a:gd name="T23" fmla="*/ 10 h 20"/>
                <a:gd name="T24" fmla="*/ 33 w 43"/>
                <a:gd name="T25" fmla="*/ 20 h 20"/>
                <a:gd name="T26" fmla="*/ 33 w 43"/>
                <a:gd name="T27" fmla="*/ 20 h 20"/>
                <a:gd name="T28" fmla="*/ 23 w 43"/>
                <a:gd name="T29" fmla="*/ 20 h 20"/>
                <a:gd name="T30" fmla="*/ 23 w 43"/>
                <a:gd name="T31" fmla="*/ 20 h 20"/>
                <a:gd name="T32" fmla="*/ 13 w 43"/>
                <a:gd name="T33" fmla="*/ 20 h 20"/>
                <a:gd name="T34" fmla="*/ 0 w 43"/>
                <a:gd name="T35" fmla="*/ 17 h 20"/>
                <a:gd name="T36" fmla="*/ 0 w 43"/>
                <a:gd name="T37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20">
                  <a:moveTo>
                    <a:pt x="0" y="17"/>
                  </a:moveTo>
                  <a:lnTo>
                    <a:pt x="0" y="17"/>
                  </a:lnTo>
                  <a:lnTo>
                    <a:pt x="7" y="17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30" y="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0" y="1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13" y="2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7F4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5"/>
            <p:cNvSpPr>
              <a:spLocks/>
            </p:cNvSpPr>
            <p:nvPr/>
          </p:nvSpPr>
          <p:spPr bwMode="auto">
            <a:xfrm>
              <a:off x="10453688" y="3087688"/>
              <a:ext cx="52388" cy="25400"/>
            </a:xfrm>
            <a:custGeom>
              <a:avLst/>
              <a:gdLst>
                <a:gd name="T0" fmla="*/ 0 w 33"/>
                <a:gd name="T1" fmla="*/ 16 h 16"/>
                <a:gd name="T2" fmla="*/ 0 w 33"/>
                <a:gd name="T3" fmla="*/ 16 h 16"/>
                <a:gd name="T4" fmla="*/ 17 w 33"/>
                <a:gd name="T5" fmla="*/ 13 h 16"/>
                <a:gd name="T6" fmla="*/ 33 w 33"/>
                <a:gd name="T7" fmla="*/ 10 h 16"/>
                <a:gd name="T8" fmla="*/ 33 w 33"/>
                <a:gd name="T9" fmla="*/ 10 h 16"/>
                <a:gd name="T10" fmla="*/ 33 w 33"/>
                <a:gd name="T11" fmla="*/ 10 h 16"/>
                <a:gd name="T12" fmla="*/ 33 w 33"/>
                <a:gd name="T13" fmla="*/ 7 h 16"/>
                <a:gd name="T14" fmla="*/ 30 w 33"/>
                <a:gd name="T15" fmla="*/ 0 h 16"/>
                <a:gd name="T16" fmla="*/ 30 w 33"/>
                <a:gd name="T17" fmla="*/ 0 h 16"/>
                <a:gd name="T18" fmla="*/ 27 w 33"/>
                <a:gd name="T19" fmla="*/ 0 h 16"/>
                <a:gd name="T20" fmla="*/ 23 w 33"/>
                <a:gd name="T21" fmla="*/ 0 h 16"/>
                <a:gd name="T22" fmla="*/ 13 w 33"/>
                <a:gd name="T23" fmla="*/ 3 h 16"/>
                <a:gd name="T24" fmla="*/ 13 w 33"/>
                <a:gd name="T25" fmla="*/ 3 h 16"/>
                <a:gd name="T26" fmla="*/ 4 w 33"/>
                <a:gd name="T27" fmla="*/ 13 h 16"/>
                <a:gd name="T28" fmla="*/ 0 w 33"/>
                <a:gd name="T29" fmla="*/ 16 h 16"/>
                <a:gd name="T30" fmla="*/ 0 w 33"/>
                <a:gd name="T31" fmla="*/ 16 h 16"/>
                <a:gd name="T32" fmla="*/ 0 w 33"/>
                <a:gd name="T33" fmla="*/ 16 h 16"/>
                <a:gd name="T34" fmla="*/ 0 w 33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6">
                  <a:moveTo>
                    <a:pt x="0" y="16"/>
                  </a:moveTo>
                  <a:lnTo>
                    <a:pt x="0" y="16"/>
                  </a:lnTo>
                  <a:lnTo>
                    <a:pt x="17" y="13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4" y="13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64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66"/>
            <p:cNvSpPr>
              <a:spLocks/>
            </p:cNvSpPr>
            <p:nvPr/>
          </p:nvSpPr>
          <p:spPr bwMode="auto">
            <a:xfrm>
              <a:off x="10453688" y="3103563"/>
              <a:ext cx="73025" cy="9525"/>
            </a:xfrm>
            <a:custGeom>
              <a:avLst/>
              <a:gdLst>
                <a:gd name="T0" fmla="*/ 4 w 46"/>
                <a:gd name="T1" fmla="*/ 6 h 6"/>
                <a:gd name="T2" fmla="*/ 4 w 46"/>
                <a:gd name="T3" fmla="*/ 6 h 6"/>
                <a:gd name="T4" fmla="*/ 30 w 46"/>
                <a:gd name="T5" fmla="*/ 6 h 6"/>
                <a:gd name="T6" fmla="*/ 30 w 46"/>
                <a:gd name="T7" fmla="*/ 6 h 6"/>
                <a:gd name="T8" fmla="*/ 40 w 46"/>
                <a:gd name="T9" fmla="*/ 6 h 6"/>
                <a:gd name="T10" fmla="*/ 43 w 46"/>
                <a:gd name="T11" fmla="*/ 6 h 6"/>
                <a:gd name="T12" fmla="*/ 46 w 46"/>
                <a:gd name="T13" fmla="*/ 3 h 6"/>
                <a:gd name="T14" fmla="*/ 46 w 46"/>
                <a:gd name="T15" fmla="*/ 3 h 6"/>
                <a:gd name="T16" fmla="*/ 46 w 46"/>
                <a:gd name="T17" fmla="*/ 3 h 6"/>
                <a:gd name="T18" fmla="*/ 46 w 46"/>
                <a:gd name="T19" fmla="*/ 3 h 6"/>
                <a:gd name="T20" fmla="*/ 40 w 46"/>
                <a:gd name="T21" fmla="*/ 3 h 6"/>
                <a:gd name="T22" fmla="*/ 33 w 46"/>
                <a:gd name="T23" fmla="*/ 0 h 6"/>
                <a:gd name="T24" fmla="*/ 33 w 46"/>
                <a:gd name="T25" fmla="*/ 0 h 6"/>
                <a:gd name="T26" fmla="*/ 23 w 46"/>
                <a:gd name="T27" fmla="*/ 0 h 6"/>
                <a:gd name="T28" fmla="*/ 23 w 46"/>
                <a:gd name="T29" fmla="*/ 0 h 6"/>
                <a:gd name="T30" fmla="*/ 0 w 46"/>
                <a:gd name="T31" fmla="*/ 6 h 6"/>
                <a:gd name="T32" fmla="*/ 0 w 46"/>
                <a:gd name="T33" fmla="*/ 6 h 6"/>
                <a:gd name="T34" fmla="*/ 4 w 46"/>
                <a:gd name="T35" fmla="*/ 6 h 6"/>
                <a:gd name="T36" fmla="*/ 4 w 46"/>
                <a:gd name="T3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6">
                  <a:moveTo>
                    <a:pt x="4" y="6"/>
                  </a:moveTo>
                  <a:lnTo>
                    <a:pt x="4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40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7"/>
            <p:cNvSpPr>
              <a:spLocks/>
            </p:cNvSpPr>
            <p:nvPr/>
          </p:nvSpPr>
          <p:spPr bwMode="auto">
            <a:xfrm>
              <a:off x="10020300" y="2873375"/>
              <a:ext cx="125413" cy="355600"/>
            </a:xfrm>
            <a:custGeom>
              <a:avLst/>
              <a:gdLst>
                <a:gd name="T0" fmla="*/ 53 w 79"/>
                <a:gd name="T1" fmla="*/ 221 h 224"/>
                <a:gd name="T2" fmla="*/ 53 w 79"/>
                <a:gd name="T3" fmla="*/ 221 h 224"/>
                <a:gd name="T4" fmla="*/ 43 w 79"/>
                <a:gd name="T5" fmla="*/ 211 h 224"/>
                <a:gd name="T6" fmla="*/ 30 w 79"/>
                <a:gd name="T7" fmla="*/ 201 h 224"/>
                <a:gd name="T8" fmla="*/ 23 w 79"/>
                <a:gd name="T9" fmla="*/ 188 h 224"/>
                <a:gd name="T10" fmla="*/ 17 w 79"/>
                <a:gd name="T11" fmla="*/ 174 h 224"/>
                <a:gd name="T12" fmla="*/ 13 w 79"/>
                <a:gd name="T13" fmla="*/ 158 h 224"/>
                <a:gd name="T14" fmla="*/ 13 w 79"/>
                <a:gd name="T15" fmla="*/ 142 h 224"/>
                <a:gd name="T16" fmla="*/ 17 w 79"/>
                <a:gd name="T17" fmla="*/ 112 h 224"/>
                <a:gd name="T18" fmla="*/ 17 w 79"/>
                <a:gd name="T19" fmla="*/ 112 h 224"/>
                <a:gd name="T20" fmla="*/ 27 w 79"/>
                <a:gd name="T21" fmla="*/ 86 h 224"/>
                <a:gd name="T22" fmla="*/ 37 w 79"/>
                <a:gd name="T23" fmla="*/ 59 h 224"/>
                <a:gd name="T24" fmla="*/ 37 w 79"/>
                <a:gd name="T25" fmla="*/ 59 h 224"/>
                <a:gd name="T26" fmla="*/ 46 w 79"/>
                <a:gd name="T27" fmla="*/ 46 h 224"/>
                <a:gd name="T28" fmla="*/ 56 w 79"/>
                <a:gd name="T29" fmla="*/ 36 h 224"/>
                <a:gd name="T30" fmla="*/ 76 w 79"/>
                <a:gd name="T31" fmla="*/ 17 h 224"/>
                <a:gd name="T32" fmla="*/ 76 w 79"/>
                <a:gd name="T33" fmla="*/ 17 h 224"/>
                <a:gd name="T34" fmla="*/ 79 w 79"/>
                <a:gd name="T35" fmla="*/ 10 h 224"/>
                <a:gd name="T36" fmla="*/ 76 w 79"/>
                <a:gd name="T37" fmla="*/ 3 h 224"/>
                <a:gd name="T38" fmla="*/ 73 w 79"/>
                <a:gd name="T39" fmla="*/ 0 h 224"/>
                <a:gd name="T40" fmla="*/ 66 w 79"/>
                <a:gd name="T41" fmla="*/ 3 h 224"/>
                <a:gd name="T42" fmla="*/ 66 w 79"/>
                <a:gd name="T43" fmla="*/ 3 h 224"/>
                <a:gd name="T44" fmla="*/ 53 w 79"/>
                <a:gd name="T45" fmla="*/ 10 h 224"/>
                <a:gd name="T46" fmla="*/ 40 w 79"/>
                <a:gd name="T47" fmla="*/ 23 h 224"/>
                <a:gd name="T48" fmla="*/ 30 w 79"/>
                <a:gd name="T49" fmla="*/ 33 h 224"/>
                <a:gd name="T50" fmla="*/ 20 w 79"/>
                <a:gd name="T51" fmla="*/ 46 h 224"/>
                <a:gd name="T52" fmla="*/ 7 w 79"/>
                <a:gd name="T53" fmla="*/ 76 h 224"/>
                <a:gd name="T54" fmla="*/ 0 w 79"/>
                <a:gd name="T55" fmla="*/ 109 h 224"/>
                <a:gd name="T56" fmla="*/ 4 w 79"/>
                <a:gd name="T57" fmla="*/ 142 h 224"/>
                <a:gd name="T58" fmla="*/ 7 w 79"/>
                <a:gd name="T59" fmla="*/ 158 h 224"/>
                <a:gd name="T60" fmla="*/ 10 w 79"/>
                <a:gd name="T61" fmla="*/ 171 h 224"/>
                <a:gd name="T62" fmla="*/ 20 w 79"/>
                <a:gd name="T63" fmla="*/ 188 h 224"/>
                <a:gd name="T64" fmla="*/ 30 w 79"/>
                <a:gd name="T65" fmla="*/ 201 h 224"/>
                <a:gd name="T66" fmla="*/ 40 w 79"/>
                <a:gd name="T67" fmla="*/ 214 h 224"/>
                <a:gd name="T68" fmla="*/ 53 w 79"/>
                <a:gd name="T69" fmla="*/ 224 h 224"/>
                <a:gd name="T70" fmla="*/ 53 w 79"/>
                <a:gd name="T71" fmla="*/ 224 h 224"/>
                <a:gd name="T72" fmla="*/ 53 w 79"/>
                <a:gd name="T73" fmla="*/ 221 h 224"/>
                <a:gd name="T74" fmla="*/ 53 w 79"/>
                <a:gd name="T75" fmla="*/ 22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224">
                  <a:moveTo>
                    <a:pt x="53" y="221"/>
                  </a:moveTo>
                  <a:lnTo>
                    <a:pt x="53" y="221"/>
                  </a:lnTo>
                  <a:lnTo>
                    <a:pt x="43" y="211"/>
                  </a:lnTo>
                  <a:lnTo>
                    <a:pt x="30" y="201"/>
                  </a:lnTo>
                  <a:lnTo>
                    <a:pt x="23" y="188"/>
                  </a:lnTo>
                  <a:lnTo>
                    <a:pt x="17" y="174"/>
                  </a:lnTo>
                  <a:lnTo>
                    <a:pt x="13" y="158"/>
                  </a:lnTo>
                  <a:lnTo>
                    <a:pt x="13" y="142"/>
                  </a:lnTo>
                  <a:lnTo>
                    <a:pt x="17" y="112"/>
                  </a:lnTo>
                  <a:lnTo>
                    <a:pt x="17" y="112"/>
                  </a:lnTo>
                  <a:lnTo>
                    <a:pt x="27" y="86"/>
                  </a:lnTo>
                  <a:lnTo>
                    <a:pt x="37" y="59"/>
                  </a:lnTo>
                  <a:lnTo>
                    <a:pt x="37" y="59"/>
                  </a:lnTo>
                  <a:lnTo>
                    <a:pt x="46" y="46"/>
                  </a:lnTo>
                  <a:lnTo>
                    <a:pt x="56" y="36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9" y="10"/>
                  </a:lnTo>
                  <a:lnTo>
                    <a:pt x="76" y="3"/>
                  </a:lnTo>
                  <a:lnTo>
                    <a:pt x="73" y="0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53" y="10"/>
                  </a:lnTo>
                  <a:lnTo>
                    <a:pt x="40" y="23"/>
                  </a:lnTo>
                  <a:lnTo>
                    <a:pt x="30" y="33"/>
                  </a:lnTo>
                  <a:lnTo>
                    <a:pt x="20" y="46"/>
                  </a:lnTo>
                  <a:lnTo>
                    <a:pt x="7" y="76"/>
                  </a:lnTo>
                  <a:lnTo>
                    <a:pt x="0" y="109"/>
                  </a:lnTo>
                  <a:lnTo>
                    <a:pt x="4" y="142"/>
                  </a:lnTo>
                  <a:lnTo>
                    <a:pt x="7" y="158"/>
                  </a:lnTo>
                  <a:lnTo>
                    <a:pt x="10" y="171"/>
                  </a:lnTo>
                  <a:lnTo>
                    <a:pt x="20" y="188"/>
                  </a:lnTo>
                  <a:lnTo>
                    <a:pt x="30" y="201"/>
                  </a:lnTo>
                  <a:lnTo>
                    <a:pt x="40" y="214"/>
                  </a:lnTo>
                  <a:lnTo>
                    <a:pt x="53" y="224"/>
                  </a:lnTo>
                  <a:lnTo>
                    <a:pt x="53" y="224"/>
                  </a:lnTo>
                  <a:lnTo>
                    <a:pt x="53" y="221"/>
                  </a:lnTo>
                  <a:lnTo>
                    <a:pt x="53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68"/>
            <p:cNvSpPr>
              <a:spLocks/>
            </p:cNvSpPr>
            <p:nvPr/>
          </p:nvSpPr>
          <p:spPr bwMode="auto">
            <a:xfrm>
              <a:off x="9990138" y="3265488"/>
              <a:ext cx="166688" cy="130175"/>
            </a:xfrm>
            <a:custGeom>
              <a:avLst/>
              <a:gdLst>
                <a:gd name="T0" fmla="*/ 0 w 105"/>
                <a:gd name="T1" fmla="*/ 39 h 82"/>
                <a:gd name="T2" fmla="*/ 0 w 105"/>
                <a:gd name="T3" fmla="*/ 39 h 82"/>
                <a:gd name="T4" fmla="*/ 9 w 105"/>
                <a:gd name="T5" fmla="*/ 59 h 82"/>
                <a:gd name="T6" fmla="*/ 26 w 105"/>
                <a:gd name="T7" fmla="*/ 72 h 82"/>
                <a:gd name="T8" fmla="*/ 42 w 105"/>
                <a:gd name="T9" fmla="*/ 79 h 82"/>
                <a:gd name="T10" fmla="*/ 65 w 105"/>
                <a:gd name="T11" fmla="*/ 82 h 82"/>
                <a:gd name="T12" fmla="*/ 65 w 105"/>
                <a:gd name="T13" fmla="*/ 82 h 82"/>
                <a:gd name="T14" fmla="*/ 72 w 105"/>
                <a:gd name="T15" fmla="*/ 79 h 82"/>
                <a:gd name="T16" fmla="*/ 82 w 105"/>
                <a:gd name="T17" fmla="*/ 72 h 82"/>
                <a:gd name="T18" fmla="*/ 95 w 105"/>
                <a:gd name="T19" fmla="*/ 59 h 82"/>
                <a:gd name="T20" fmla="*/ 95 w 105"/>
                <a:gd name="T21" fmla="*/ 59 h 82"/>
                <a:gd name="T22" fmla="*/ 102 w 105"/>
                <a:gd name="T23" fmla="*/ 49 h 82"/>
                <a:gd name="T24" fmla="*/ 105 w 105"/>
                <a:gd name="T25" fmla="*/ 39 h 82"/>
                <a:gd name="T26" fmla="*/ 105 w 105"/>
                <a:gd name="T27" fmla="*/ 26 h 82"/>
                <a:gd name="T28" fmla="*/ 105 w 105"/>
                <a:gd name="T29" fmla="*/ 16 h 82"/>
                <a:gd name="T30" fmla="*/ 105 w 105"/>
                <a:gd name="T31" fmla="*/ 16 h 82"/>
                <a:gd name="T32" fmla="*/ 98 w 105"/>
                <a:gd name="T33" fmla="*/ 6 h 82"/>
                <a:gd name="T34" fmla="*/ 92 w 105"/>
                <a:gd name="T35" fmla="*/ 3 h 82"/>
                <a:gd name="T36" fmla="*/ 82 w 105"/>
                <a:gd name="T37" fmla="*/ 0 h 82"/>
                <a:gd name="T38" fmla="*/ 79 w 105"/>
                <a:gd name="T39" fmla="*/ 3 h 82"/>
                <a:gd name="T40" fmla="*/ 79 w 105"/>
                <a:gd name="T41" fmla="*/ 3 h 82"/>
                <a:gd name="T42" fmla="*/ 79 w 105"/>
                <a:gd name="T43" fmla="*/ 3 h 82"/>
                <a:gd name="T44" fmla="*/ 72 w 105"/>
                <a:gd name="T45" fmla="*/ 36 h 82"/>
                <a:gd name="T46" fmla="*/ 69 w 105"/>
                <a:gd name="T47" fmla="*/ 49 h 82"/>
                <a:gd name="T48" fmla="*/ 65 w 105"/>
                <a:gd name="T49" fmla="*/ 52 h 82"/>
                <a:gd name="T50" fmla="*/ 59 w 105"/>
                <a:gd name="T51" fmla="*/ 59 h 82"/>
                <a:gd name="T52" fmla="*/ 59 w 105"/>
                <a:gd name="T53" fmla="*/ 59 h 82"/>
                <a:gd name="T54" fmla="*/ 39 w 105"/>
                <a:gd name="T55" fmla="*/ 62 h 82"/>
                <a:gd name="T56" fmla="*/ 26 w 105"/>
                <a:gd name="T57" fmla="*/ 59 h 82"/>
                <a:gd name="T58" fmla="*/ 9 w 105"/>
                <a:gd name="T59" fmla="*/ 52 h 82"/>
                <a:gd name="T60" fmla="*/ 0 w 105"/>
                <a:gd name="T61" fmla="*/ 39 h 82"/>
                <a:gd name="T62" fmla="*/ 0 w 105"/>
                <a:gd name="T63" fmla="*/ 39 h 82"/>
                <a:gd name="T64" fmla="*/ 0 w 105"/>
                <a:gd name="T65" fmla="*/ 39 h 82"/>
                <a:gd name="T66" fmla="*/ 0 w 105"/>
                <a:gd name="T67" fmla="*/ 39 h 82"/>
                <a:gd name="T68" fmla="*/ 0 w 105"/>
                <a:gd name="T69" fmla="*/ 3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82">
                  <a:moveTo>
                    <a:pt x="0" y="39"/>
                  </a:moveTo>
                  <a:lnTo>
                    <a:pt x="0" y="39"/>
                  </a:lnTo>
                  <a:lnTo>
                    <a:pt x="9" y="59"/>
                  </a:lnTo>
                  <a:lnTo>
                    <a:pt x="26" y="72"/>
                  </a:lnTo>
                  <a:lnTo>
                    <a:pt x="42" y="79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72" y="79"/>
                  </a:lnTo>
                  <a:lnTo>
                    <a:pt x="82" y="72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102" y="49"/>
                  </a:lnTo>
                  <a:lnTo>
                    <a:pt x="105" y="39"/>
                  </a:lnTo>
                  <a:lnTo>
                    <a:pt x="105" y="26"/>
                  </a:lnTo>
                  <a:lnTo>
                    <a:pt x="105" y="16"/>
                  </a:lnTo>
                  <a:lnTo>
                    <a:pt x="105" y="16"/>
                  </a:lnTo>
                  <a:lnTo>
                    <a:pt x="98" y="6"/>
                  </a:lnTo>
                  <a:lnTo>
                    <a:pt x="92" y="3"/>
                  </a:lnTo>
                  <a:lnTo>
                    <a:pt x="82" y="0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2" y="36"/>
                  </a:lnTo>
                  <a:lnTo>
                    <a:pt x="69" y="49"/>
                  </a:lnTo>
                  <a:lnTo>
                    <a:pt x="65" y="52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39" y="62"/>
                  </a:lnTo>
                  <a:lnTo>
                    <a:pt x="26" y="59"/>
                  </a:lnTo>
                  <a:lnTo>
                    <a:pt x="9" y="52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9"/>
            <p:cNvSpPr>
              <a:spLocks/>
            </p:cNvSpPr>
            <p:nvPr/>
          </p:nvSpPr>
          <p:spPr bwMode="auto">
            <a:xfrm>
              <a:off x="10047288" y="3009900"/>
              <a:ext cx="77788" cy="260350"/>
            </a:xfrm>
            <a:custGeom>
              <a:avLst/>
              <a:gdLst>
                <a:gd name="T0" fmla="*/ 49 w 49"/>
                <a:gd name="T1" fmla="*/ 161 h 164"/>
                <a:gd name="T2" fmla="*/ 49 w 49"/>
                <a:gd name="T3" fmla="*/ 161 h 164"/>
                <a:gd name="T4" fmla="*/ 26 w 49"/>
                <a:gd name="T5" fmla="*/ 88 h 164"/>
                <a:gd name="T6" fmla="*/ 26 w 49"/>
                <a:gd name="T7" fmla="*/ 88 h 164"/>
                <a:gd name="T8" fmla="*/ 23 w 49"/>
                <a:gd name="T9" fmla="*/ 69 h 164"/>
                <a:gd name="T10" fmla="*/ 23 w 49"/>
                <a:gd name="T11" fmla="*/ 49 h 164"/>
                <a:gd name="T12" fmla="*/ 23 w 49"/>
                <a:gd name="T13" fmla="*/ 26 h 164"/>
                <a:gd name="T14" fmla="*/ 23 w 49"/>
                <a:gd name="T15" fmla="*/ 6 h 164"/>
                <a:gd name="T16" fmla="*/ 23 w 49"/>
                <a:gd name="T17" fmla="*/ 6 h 164"/>
                <a:gd name="T18" fmla="*/ 20 w 49"/>
                <a:gd name="T19" fmla="*/ 0 h 164"/>
                <a:gd name="T20" fmla="*/ 16 w 49"/>
                <a:gd name="T21" fmla="*/ 0 h 164"/>
                <a:gd name="T22" fmla="*/ 10 w 49"/>
                <a:gd name="T23" fmla="*/ 0 h 164"/>
                <a:gd name="T24" fmla="*/ 6 w 49"/>
                <a:gd name="T25" fmla="*/ 6 h 164"/>
                <a:gd name="T26" fmla="*/ 6 w 49"/>
                <a:gd name="T27" fmla="*/ 6 h 164"/>
                <a:gd name="T28" fmla="*/ 0 w 49"/>
                <a:gd name="T29" fmla="*/ 42 h 164"/>
                <a:gd name="T30" fmla="*/ 0 w 49"/>
                <a:gd name="T31" fmla="*/ 62 h 164"/>
                <a:gd name="T32" fmla="*/ 3 w 49"/>
                <a:gd name="T33" fmla="*/ 82 h 164"/>
                <a:gd name="T34" fmla="*/ 3 w 49"/>
                <a:gd name="T35" fmla="*/ 82 h 164"/>
                <a:gd name="T36" fmla="*/ 10 w 49"/>
                <a:gd name="T37" fmla="*/ 105 h 164"/>
                <a:gd name="T38" fmla="*/ 20 w 49"/>
                <a:gd name="T39" fmla="*/ 125 h 164"/>
                <a:gd name="T40" fmla="*/ 43 w 49"/>
                <a:gd name="T41" fmla="*/ 164 h 164"/>
                <a:gd name="T42" fmla="*/ 43 w 49"/>
                <a:gd name="T43" fmla="*/ 164 h 164"/>
                <a:gd name="T44" fmla="*/ 46 w 49"/>
                <a:gd name="T45" fmla="*/ 164 h 164"/>
                <a:gd name="T46" fmla="*/ 49 w 49"/>
                <a:gd name="T47" fmla="*/ 161 h 164"/>
                <a:gd name="T48" fmla="*/ 49 w 49"/>
                <a:gd name="T49" fmla="*/ 16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9" h="164">
                  <a:moveTo>
                    <a:pt x="49" y="161"/>
                  </a:moveTo>
                  <a:lnTo>
                    <a:pt x="49" y="161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3" y="69"/>
                  </a:lnTo>
                  <a:lnTo>
                    <a:pt x="23" y="49"/>
                  </a:lnTo>
                  <a:lnTo>
                    <a:pt x="23" y="26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42"/>
                  </a:lnTo>
                  <a:lnTo>
                    <a:pt x="0" y="6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10" y="105"/>
                  </a:lnTo>
                  <a:lnTo>
                    <a:pt x="20" y="125"/>
                  </a:lnTo>
                  <a:lnTo>
                    <a:pt x="43" y="164"/>
                  </a:lnTo>
                  <a:lnTo>
                    <a:pt x="43" y="164"/>
                  </a:lnTo>
                  <a:lnTo>
                    <a:pt x="46" y="164"/>
                  </a:lnTo>
                  <a:lnTo>
                    <a:pt x="49" y="161"/>
                  </a:lnTo>
                  <a:lnTo>
                    <a:pt x="49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0"/>
            <p:cNvSpPr>
              <a:spLocks/>
            </p:cNvSpPr>
            <p:nvPr/>
          </p:nvSpPr>
          <p:spPr bwMode="auto">
            <a:xfrm>
              <a:off x="10282238" y="2827338"/>
              <a:ext cx="77788" cy="285750"/>
            </a:xfrm>
            <a:custGeom>
              <a:avLst/>
              <a:gdLst>
                <a:gd name="T0" fmla="*/ 16 w 49"/>
                <a:gd name="T1" fmla="*/ 180 h 180"/>
                <a:gd name="T2" fmla="*/ 16 w 49"/>
                <a:gd name="T3" fmla="*/ 180 h 180"/>
                <a:gd name="T4" fmla="*/ 6 w 49"/>
                <a:gd name="T5" fmla="*/ 157 h 180"/>
                <a:gd name="T6" fmla="*/ 3 w 49"/>
                <a:gd name="T7" fmla="*/ 131 h 180"/>
                <a:gd name="T8" fmla="*/ 3 w 49"/>
                <a:gd name="T9" fmla="*/ 108 h 180"/>
                <a:gd name="T10" fmla="*/ 6 w 49"/>
                <a:gd name="T11" fmla="*/ 82 h 180"/>
                <a:gd name="T12" fmla="*/ 6 w 49"/>
                <a:gd name="T13" fmla="*/ 82 h 180"/>
                <a:gd name="T14" fmla="*/ 13 w 49"/>
                <a:gd name="T15" fmla="*/ 59 h 180"/>
                <a:gd name="T16" fmla="*/ 19 w 49"/>
                <a:gd name="T17" fmla="*/ 36 h 180"/>
                <a:gd name="T18" fmla="*/ 33 w 49"/>
                <a:gd name="T19" fmla="*/ 19 h 180"/>
                <a:gd name="T20" fmla="*/ 49 w 49"/>
                <a:gd name="T21" fmla="*/ 3 h 180"/>
                <a:gd name="T22" fmla="*/ 49 w 49"/>
                <a:gd name="T23" fmla="*/ 3 h 180"/>
                <a:gd name="T24" fmla="*/ 49 w 49"/>
                <a:gd name="T25" fmla="*/ 0 h 180"/>
                <a:gd name="T26" fmla="*/ 46 w 49"/>
                <a:gd name="T27" fmla="*/ 0 h 180"/>
                <a:gd name="T28" fmla="*/ 46 w 49"/>
                <a:gd name="T29" fmla="*/ 0 h 180"/>
                <a:gd name="T30" fmla="*/ 36 w 49"/>
                <a:gd name="T31" fmla="*/ 3 h 180"/>
                <a:gd name="T32" fmla="*/ 29 w 49"/>
                <a:gd name="T33" fmla="*/ 9 h 180"/>
                <a:gd name="T34" fmla="*/ 16 w 49"/>
                <a:gd name="T35" fmla="*/ 29 h 180"/>
                <a:gd name="T36" fmla="*/ 10 w 49"/>
                <a:gd name="T37" fmla="*/ 52 h 180"/>
                <a:gd name="T38" fmla="*/ 3 w 49"/>
                <a:gd name="T39" fmla="*/ 72 h 180"/>
                <a:gd name="T40" fmla="*/ 3 w 49"/>
                <a:gd name="T41" fmla="*/ 72 h 180"/>
                <a:gd name="T42" fmla="*/ 0 w 49"/>
                <a:gd name="T43" fmla="*/ 102 h 180"/>
                <a:gd name="T44" fmla="*/ 3 w 49"/>
                <a:gd name="T45" fmla="*/ 128 h 180"/>
                <a:gd name="T46" fmla="*/ 6 w 49"/>
                <a:gd name="T47" fmla="*/ 154 h 180"/>
                <a:gd name="T48" fmla="*/ 16 w 49"/>
                <a:gd name="T49" fmla="*/ 180 h 180"/>
                <a:gd name="T50" fmla="*/ 16 w 49"/>
                <a:gd name="T51" fmla="*/ 180 h 180"/>
                <a:gd name="T52" fmla="*/ 16 w 49"/>
                <a:gd name="T53" fmla="*/ 180 h 180"/>
                <a:gd name="T54" fmla="*/ 16 w 49"/>
                <a:gd name="T5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180">
                  <a:moveTo>
                    <a:pt x="16" y="180"/>
                  </a:moveTo>
                  <a:lnTo>
                    <a:pt x="16" y="180"/>
                  </a:lnTo>
                  <a:lnTo>
                    <a:pt x="6" y="157"/>
                  </a:lnTo>
                  <a:lnTo>
                    <a:pt x="3" y="131"/>
                  </a:lnTo>
                  <a:lnTo>
                    <a:pt x="3" y="108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13" y="59"/>
                  </a:lnTo>
                  <a:lnTo>
                    <a:pt x="19" y="36"/>
                  </a:lnTo>
                  <a:lnTo>
                    <a:pt x="33" y="19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9" y="9"/>
                  </a:lnTo>
                  <a:lnTo>
                    <a:pt x="16" y="29"/>
                  </a:lnTo>
                  <a:lnTo>
                    <a:pt x="10" y="52"/>
                  </a:lnTo>
                  <a:lnTo>
                    <a:pt x="3" y="72"/>
                  </a:lnTo>
                  <a:lnTo>
                    <a:pt x="3" y="72"/>
                  </a:lnTo>
                  <a:lnTo>
                    <a:pt x="0" y="102"/>
                  </a:lnTo>
                  <a:lnTo>
                    <a:pt x="3" y="128"/>
                  </a:lnTo>
                  <a:lnTo>
                    <a:pt x="6" y="154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80"/>
                  </a:lnTo>
                  <a:close/>
                </a:path>
              </a:pathLst>
            </a:custGeom>
            <a:solidFill>
              <a:srgbClr val="70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1"/>
            <p:cNvSpPr>
              <a:spLocks/>
            </p:cNvSpPr>
            <p:nvPr/>
          </p:nvSpPr>
          <p:spPr bwMode="auto">
            <a:xfrm>
              <a:off x="10229850" y="2832100"/>
              <a:ext cx="73025" cy="287337"/>
            </a:xfrm>
            <a:custGeom>
              <a:avLst/>
              <a:gdLst>
                <a:gd name="T0" fmla="*/ 16 w 46"/>
                <a:gd name="T1" fmla="*/ 181 h 181"/>
                <a:gd name="T2" fmla="*/ 16 w 46"/>
                <a:gd name="T3" fmla="*/ 181 h 181"/>
                <a:gd name="T4" fmla="*/ 6 w 46"/>
                <a:gd name="T5" fmla="*/ 158 h 181"/>
                <a:gd name="T6" fmla="*/ 3 w 46"/>
                <a:gd name="T7" fmla="*/ 131 h 181"/>
                <a:gd name="T8" fmla="*/ 3 w 46"/>
                <a:gd name="T9" fmla="*/ 108 h 181"/>
                <a:gd name="T10" fmla="*/ 6 w 46"/>
                <a:gd name="T11" fmla="*/ 82 h 181"/>
                <a:gd name="T12" fmla="*/ 6 w 46"/>
                <a:gd name="T13" fmla="*/ 82 h 181"/>
                <a:gd name="T14" fmla="*/ 10 w 46"/>
                <a:gd name="T15" fmla="*/ 59 h 181"/>
                <a:gd name="T16" fmla="*/ 20 w 46"/>
                <a:gd name="T17" fmla="*/ 36 h 181"/>
                <a:gd name="T18" fmla="*/ 29 w 46"/>
                <a:gd name="T19" fmla="*/ 20 h 181"/>
                <a:gd name="T20" fmla="*/ 46 w 46"/>
                <a:gd name="T21" fmla="*/ 3 h 181"/>
                <a:gd name="T22" fmla="*/ 46 w 46"/>
                <a:gd name="T23" fmla="*/ 3 h 181"/>
                <a:gd name="T24" fmla="*/ 46 w 46"/>
                <a:gd name="T25" fmla="*/ 0 h 181"/>
                <a:gd name="T26" fmla="*/ 46 w 46"/>
                <a:gd name="T27" fmla="*/ 0 h 181"/>
                <a:gd name="T28" fmla="*/ 46 w 46"/>
                <a:gd name="T29" fmla="*/ 0 h 181"/>
                <a:gd name="T30" fmla="*/ 36 w 46"/>
                <a:gd name="T31" fmla="*/ 3 h 181"/>
                <a:gd name="T32" fmla="*/ 26 w 46"/>
                <a:gd name="T33" fmla="*/ 10 h 181"/>
                <a:gd name="T34" fmla="*/ 16 w 46"/>
                <a:gd name="T35" fmla="*/ 29 h 181"/>
                <a:gd name="T36" fmla="*/ 6 w 46"/>
                <a:gd name="T37" fmla="*/ 52 h 181"/>
                <a:gd name="T38" fmla="*/ 3 w 46"/>
                <a:gd name="T39" fmla="*/ 76 h 181"/>
                <a:gd name="T40" fmla="*/ 3 w 46"/>
                <a:gd name="T41" fmla="*/ 76 h 181"/>
                <a:gd name="T42" fmla="*/ 0 w 46"/>
                <a:gd name="T43" fmla="*/ 102 h 181"/>
                <a:gd name="T44" fmla="*/ 0 w 46"/>
                <a:gd name="T45" fmla="*/ 128 h 181"/>
                <a:gd name="T46" fmla="*/ 6 w 46"/>
                <a:gd name="T47" fmla="*/ 158 h 181"/>
                <a:gd name="T48" fmla="*/ 13 w 46"/>
                <a:gd name="T49" fmla="*/ 181 h 181"/>
                <a:gd name="T50" fmla="*/ 13 w 46"/>
                <a:gd name="T51" fmla="*/ 181 h 181"/>
                <a:gd name="T52" fmla="*/ 16 w 46"/>
                <a:gd name="T53" fmla="*/ 181 h 181"/>
                <a:gd name="T54" fmla="*/ 16 w 46"/>
                <a:gd name="T5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181">
                  <a:moveTo>
                    <a:pt x="16" y="181"/>
                  </a:moveTo>
                  <a:lnTo>
                    <a:pt x="16" y="181"/>
                  </a:lnTo>
                  <a:lnTo>
                    <a:pt x="6" y="158"/>
                  </a:lnTo>
                  <a:lnTo>
                    <a:pt x="3" y="131"/>
                  </a:lnTo>
                  <a:lnTo>
                    <a:pt x="3" y="108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10" y="59"/>
                  </a:lnTo>
                  <a:lnTo>
                    <a:pt x="20" y="36"/>
                  </a:lnTo>
                  <a:lnTo>
                    <a:pt x="29" y="20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6" y="3"/>
                  </a:lnTo>
                  <a:lnTo>
                    <a:pt x="26" y="10"/>
                  </a:lnTo>
                  <a:lnTo>
                    <a:pt x="16" y="29"/>
                  </a:lnTo>
                  <a:lnTo>
                    <a:pt x="6" y="52"/>
                  </a:lnTo>
                  <a:lnTo>
                    <a:pt x="3" y="76"/>
                  </a:lnTo>
                  <a:lnTo>
                    <a:pt x="3" y="76"/>
                  </a:lnTo>
                  <a:lnTo>
                    <a:pt x="0" y="102"/>
                  </a:lnTo>
                  <a:lnTo>
                    <a:pt x="0" y="128"/>
                  </a:lnTo>
                  <a:lnTo>
                    <a:pt x="6" y="158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16" y="181"/>
                  </a:lnTo>
                  <a:lnTo>
                    <a:pt x="16" y="181"/>
                  </a:lnTo>
                  <a:close/>
                </a:path>
              </a:pathLst>
            </a:custGeom>
            <a:solidFill>
              <a:srgbClr val="70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2"/>
            <p:cNvSpPr>
              <a:spLocks/>
            </p:cNvSpPr>
            <p:nvPr/>
          </p:nvSpPr>
          <p:spPr bwMode="auto">
            <a:xfrm>
              <a:off x="10088563" y="2816225"/>
              <a:ext cx="130175" cy="307975"/>
            </a:xfrm>
            <a:custGeom>
              <a:avLst/>
              <a:gdLst>
                <a:gd name="T0" fmla="*/ 10 w 82"/>
                <a:gd name="T1" fmla="*/ 194 h 194"/>
                <a:gd name="T2" fmla="*/ 10 w 82"/>
                <a:gd name="T3" fmla="*/ 194 h 194"/>
                <a:gd name="T4" fmla="*/ 3 w 82"/>
                <a:gd name="T5" fmla="*/ 168 h 194"/>
                <a:gd name="T6" fmla="*/ 0 w 82"/>
                <a:gd name="T7" fmla="*/ 141 h 194"/>
                <a:gd name="T8" fmla="*/ 3 w 82"/>
                <a:gd name="T9" fmla="*/ 112 h 194"/>
                <a:gd name="T10" fmla="*/ 10 w 82"/>
                <a:gd name="T11" fmla="*/ 86 h 194"/>
                <a:gd name="T12" fmla="*/ 10 w 82"/>
                <a:gd name="T13" fmla="*/ 86 h 194"/>
                <a:gd name="T14" fmla="*/ 20 w 82"/>
                <a:gd name="T15" fmla="*/ 59 h 194"/>
                <a:gd name="T16" fmla="*/ 36 w 82"/>
                <a:gd name="T17" fmla="*/ 36 h 194"/>
                <a:gd name="T18" fmla="*/ 56 w 82"/>
                <a:gd name="T19" fmla="*/ 16 h 194"/>
                <a:gd name="T20" fmla="*/ 82 w 82"/>
                <a:gd name="T21" fmla="*/ 3 h 194"/>
                <a:gd name="T22" fmla="*/ 82 w 82"/>
                <a:gd name="T23" fmla="*/ 3 h 194"/>
                <a:gd name="T24" fmla="*/ 82 w 82"/>
                <a:gd name="T25" fmla="*/ 0 h 194"/>
                <a:gd name="T26" fmla="*/ 82 w 82"/>
                <a:gd name="T27" fmla="*/ 0 h 194"/>
                <a:gd name="T28" fmla="*/ 69 w 82"/>
                <a:gd name="T29" fmla="*/ 7 h 194"/>
                <a:gd name="T30" fmla="*/ 56 w 82"/>
                <a:gd name="T31" fmla="*/ 13 h 194"/>
                <a:gd name="T32" fmla="*/ 33 w 82"/>
                <a:gd name="T33" fmla="*/ 30 h 194"/>
                <a:gd name="T34" fmla="*/ 20 w 82"/>
                <a:gd name="T35" fmla="*/ 53 h 194"/>
                <a:gd name="T36" fmla="*/ 7 w 82"/>
                <a:gd name="T37" fmla="*/ 79 h 194"/>
                <a:gd name="T38" fmla="*/ 0 w 82"/>
                <a:gd name="T39" fmla="*/ 109 h 194"/>
                <a:gd name="T40" fmla="*/ 0 w 82"/>
                <a:gd name="T41" fmla="*/ 138 h 194"/>
                <a:gd name="T42" fmla="*/ 3 w 82"/>
                <a:gd name="T43" fmla="*/ 168 h 194"/>
                <a:gd name="T44" fmla="*/ 10 w 82"/>
                <a:gd name="T45" fmla="*/ 194 h 194"/>
                <a:gd name="T46" fmla="*/ 10 w 82"/>
                <a:gd name="T47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" h="194">
                  <a:moveTo>
                    <a:pt x="10" y="194"/>
                  </a:moveTo>
                  <a:lnTo>
                    <a:pt x="10" y="194"/>
                  </a:lnTo>
                  <a:lnTo>
                    <a:pt x="3" y="168"/>
                  </a:lnTo>
                  <a:lnTo>
                    <a:pt x="0" y="141"/>
                  </a:lnTo>
                  <a:lnTo>
                    <a:pt x="3" y="112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20" y="59"/>
                  </a:lnTo>
                  <a:lnTo>
                    <a:pt x="36" y="36"/>
                  </a:lnTo>
                  <a:lnTo>
                    <a:pt x="56" y="16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9" y="7"/>
                  </a:lnTo>
                  <a:lnTo>
                    <a:pt x="56" y="13"/>
                  </a:lnTo>
                  <a:lnTo>
                    <a:pt x="33" y="30"/>
                  </a:lnTo>
                  <a:lnTo>
                    <a:pt x="20" y="53"/>
                  </a:lnTo>
                  <a:lnTo>
                    <a:pt x="7" y="79"/>
                  </a:lnTo>
                  <a:lnTo>
                    <a:pt x="0" y="109"/>
                  </a:lnTo>
                  <a:lnTo>
                    <a:pt x="0" y="138"/>
                  </a:lnTo>
                  <a:lnTo>
                    <a:pt x="3" y="168"/>
                  </a:lnTo>
                  <a:lnTo>
                    <a:pt x="10" y="194"/>
                  </a:lnTo>
                  <a:lnTo>
                    <a:pt x="10" y="194"/>
                  </a:lnTo>
                  <a:close/>
                </a:path>
              </a:pathLst>
            </a:custGeom>
            <a:solidFill>
              <a:srgbClr val="70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73"/>
            <p:cNvSpPr>
              <a:spLocks/>
            </p:cNvSpPr>
            <p:nvPr/>
          </p:nvSpPr>
          <p:spPr bwMode="auto">
            <a:xfrm>
              <a:off x="10485438" y="3108325"/>
              <a:ext cx="15875" cy="20637"/>
            </a:xfrm>
            <a:custGeom>
              <a:avLst/>
              <a:gdLst>
                <a:gd name="T0" fmla="*/ 10 w 10"/>
                <a:gd name="T1" fmla="*/ 7 h 13"/>
                <a:gd name="T2" fmla="*/ 10 w 10"/>
                <a:gd name="T3" fmla="*/ 7 h 13"/>
                <a:gd name="T4" fmla="*/ 7 w 10"/>
                <a:gd name="T5" fmla="*/ 10 h 13"/>
                <a:gd name="T6" fmla="*/ 3 w 10"/>
                <a:gd name="T7" fmla="*/ 13 h 13"/>
                <a:gd name="T8" fmla="*/ 3 w 10"/>
                <a:gd name="T9" fmla="*/ 13 h 13"/>
                <a:gd name="T10" fmla="*/ 3 w 10"/>
                <a:gd name="T11" fmla="*/ 10 h 13"/>
                <a:gd name="T12" fmla="*/ 0 w 10"/>
                <a:gd name="T13" fmla="*/ 7 h 13"/>
                <a:gd name="T14" fmla="*/ 0 w 10"/>
                <a:gd name="T15" fmla="*/ 7 h 13"/>
                <a:gd name="T16" fmla="*/ 3 w 10"/>
                <a:gd name="T17" fmla="*/ 0 h 13"/>
                <a:gd name="T18" fmla="*/ 7 w 10"/>
                <a:gd name="T19" fmla="*/ 0 h 13"/>
                <a:gd name="T20" fmla="*/ 7 w 10"/>
                <a:gd name="T21" fmla="*/ 0 h 13"/>
                <a:gd name="T22" fmla="*/ 10 w 10"/>
                <a:gd name="T23" fmla="*/ 0 h 13"/>
                <a:gd name="T24" fmla="*/ 10 w 10"/>
                <a:gd name="T25" fmla="*/ 7 h 13"/>
                <a:gd name="T26" fmla="*/ 10 w 10"/>
                <a:gd name="T27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3">
                  <a:moveTo>
                    <a:pt x="10" y="7"/>
                  </a:moveTo>
                  <a:lnTo>
                    <a:pt x="10" y="7"/>
                  </a:lnTo>
                  <a:lnTo>
                    <a:pt x="7" y="10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4"/>
            <p:cNvSpPr>
              <a:spLocks/>
            </p:cNvSpPr>
            <p:nvPr/>
          </p:nvSpPr>
          <p:spPr bwMode="auto">
            <a:xfrm>
              <a:off x="10448925" y="3040063"/>
              <a:ext cx="77788" cy="22225"/>
            </a:xfrm>
            <a:custGeom>
              <a:avLst/>
              <a:gdLst>
                <a:gd name="T0" fmla="*/ 0 w 49"/>
                <a:gd name="T1" fmla="*/ 4 h 14"/>
                <a:gd name="T2" fmla="*/ 0 w 49"/>
                <a:gd name="T3" fmla="*/ 4 h 14"/>
                <a:gd name="T4" fmla="*/ 13 w 49"/>
                <a:gd name="T5" fmla="*/ 0 h 14"/>
                <a:gd name="T6" fmla="*/ 26 w 49"/>
                <a:gd name="T7" fmla="*/ 4 h 14"/>
                <a:gd name="T8" fmla="*/ 36 w 49"/>
                <a:gd name="T9" fmla="*/ 4 h 14"/>
                <a:gd name="T10" fmla="*/ 49 w 49"/>
                <a:gd name="T11" fmla="*/ 14 h 14"/>
                <a:gd name="T12" fmla="*/ 49 w 49"/>
                <a:gd name="T13" fmla="*/ 14 h 14"/>
                <a:gd name="T14" fmla="*/ 49 w 49"/>
                <a:gd name="T15" fmla="*/ 14 h 14"/>
                <a:gd name="T16" fmla="*/ 49 w 49"/>
                <a:gd name="T17" fmla="*/ 10 h 14"/>
                <a:gd name="T18" fmla="*/ 49 w 49"/>
                <a:gd name="T19" fmla="*/ 10 h 14"/>
                <a:gd name="T20" fmla="*/ 46 w 49"/>
                <a:gd name="T21" fmla="*/ 4 h 14"/>
                <a:gd name="T22" fmla="*/ 39 w 49"/>
                <a:gd name="T23" fmla="*/ 0 h 14"/>
                <a:gd name="T24" fmla="*/ 26 w 49"/>
                <a:gd name="T25" fmla="*/ 0 h 14"/>
                <a:gd name="T26" fmla="*/ 0 w 49"/>
                <a:gd name="T27" fmla="*/ 4 h 14"/>
                <a:gd name="T28" fmla="*/ 0 w 49"/>
                <a:gd name="T2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14">
                  <a:moveTo>
                    <a:pt x="0" y="4"/>
                  </a:moveTo>
                  <a:lnTo>
                    <a:pt x="0" y="4"/>
                  </a:lnTo>
                  <a:lnTo>
                    <a:pt x="13" y="0"/>
                  </a:lnTo>
                  <a:lnTo>
                    <a:pt x="26" y="4"/>
                  </a:lnTo>
                  <a:lnTo>
                    <a:pt x="36" y="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6" y="4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5"/>
            <p:cNvSpPr>
              <a:spLocks/>
            </p:cNvSpPr>
            <p:nvPr/>
          </p:nvSpPr>
          <p:spPr bwMode="auto">
            <a:xfrm>
              <a:off x="10396538" y="2889250"/>
              <a:ext cx="77788" cy="371475"/>
            </a:xfrm>
            <a:custGeom>
              <a:avLst/>
              <a:gdLst>
                <a:gd name="T0" fmla="*/ 43 w 49"/>
                <a:gd name="T1" fmla="*/ 234 h 234"/>
                <a:gd name="T2" fmla="*/ 43 w 49"/>
                <a:gd name="T3" fmla="*/ 234 h 234"/>
                <a:gd name="T4" fmla="*/ 26 w 49"/>
                <a:gd name="T5" fmla="*/ 227 h 234"/>
                <a:gd name="T6" fmla="*/ 17 w 49"/>
                <a:gd name="T7" fmla="*/ 214 h 234"/>
                <a:gd name="T8" fmla="*/ 10 w 49"/>
                <a:gd name="T9" fmla="*/ 201 h 234"/>
                <a:gd name="T10" fmla="*/ 10 w 49"/>
                <a:gd name="T11" fmla="*/ 184 h 234"/>
                <a:gd name="T12" fmla="*/ 10 w 49"/>
                <a:gd name="T13" fmla="*/ 164 h 234"/>
                <a:gd name="T14" fmla="*/ 17 w 49"/>
                <a:gd name="T15" fmla="*/ 148 h 234"/>
                <a:gd name="T16" fmla="*/ 26 w 49"/>
                <a:gd name="T17" fmla="*/ 118 h 234"/>
                <a:gd name="T18" fmla="*/ 26 w 49"/>
                <a:gd name="T19" fmla="*/ 118 h 234"/>
                <a:gd name="T20" fmla="*/ 33 w 49"/>
                <a:gd name="T21" fmla="*/ 95 h 234"/>
                <a:gd name="T22" fmla="*/ 40 w 49"/>
                <a:gd name="T23" fmla="*/ 72 h 234"/>
                <a:gd name="T24" fmla="*/ 40 w 49"/>
                <a:gd name="T25" fmla="*/ 72 h 234"/>
                <a:gd name="T26" fmla="*/ 40 w 49"/>
                <a:gd name="T27" fmla="*/ 40 h 234"/>
                <a:gd name="T28" fmla="*/ 43 w 49"/>
                <a:gd name="T29" fmla="*/ 23 h 234"/>
                <a:gd name="T30" fmla="*/ 49 w 49"/>
                <a:gd name="T31" fmla="*/ 10 h 234"/>
                <a:gd name="T32" fmla="*/ 49 w 49"/>
                <a:gd name="T33" fmla="*/ 10 h 234"/>
                <a:gd name="T34" fmla="*/ 49 w 49"/>
                <a:gd name="T35" fmla="*/ 3 h 234"/>
                <a:gd name="T36" fmla="*/ 49 w 49"/>
                <a:gd name="T37" fmla="*/ 0 h 234"/>
                <a:gd name="T38" fmla="*/ 46 w 49"/>
                <a:gd name="T39" fmla="*/ 0 h 234"/>
                <a:gd name="T40" fmla="*/ 40 w 49"/>
                <a:gd name="T41" fmla="*/ 0 h 234"/>
                <a:gd name="T42" fmla="*/ 40 w 49"/>
                <a:gd name="T43" fmla="*/ 0 h 234"/>
                <a:gd name="T44" fmla="*/ 33 w 49"/>
                <a:gd name="T45" fmla="*/ 13 h 234"/>
                <a:gd name="T46" fmla="*/ 26 w 49"/>
                <a:gd name="T47" fmla="*/ 26 h 234"/>
                <a:gd name="T48" fmla="*/ 26 w 49"/>
                <a:gd name="T49" fmla="*/ 40 h 234"/>
                <a:gd name="T50" fmla="*/ 26 w 49"/>
                <a:gd name="T51" fmla="*/ 56 h 234"/>
                <a:gd name="T52" fmla="*/ 26 w 49"/>
                <a:gd name="T53" fmla="*/ 56 h 234"/>
                <a:gd name="T54" fmla="*/ 23 w 49"/>
                <a:gd name="T55" fmla="*/ 79 h 234"/>
                <a:gd name="T56" fmla="*/ 17 w 49"/>
                <a:gd name="T57" fmla="*/ 99 h 234"/>
                <a:gd name="T58" fmla="*/ 3 w 49"/>
                <a:gd name="T59" fmla="*/ 141 h 234"/>
                <a:gd name="T60" fmla="*/ 3 w 49"/>
                <a:gd name="T61" fmla="*/ 141 h 234"/>
                <a:gd name="T62" fmla="*/ 0 w 49"/>
                <a:gd name="T63" fmla="*/ 171 h 234"/>
                <a:gd name="T64" fmla="*/ 0 w 49"/>
                <a:gd name="T65" fmla="*/ 184 h 234"/>
                <a:gd name="T66" fmla="*/ 3 w 49"/>
                <a:gd name="T67" fmla="*/ 197 h 234"/>
                <a:gd name="T68" fmla="*/ 10 w 49"/>
                <a:gd name="T69" fmla="*/ 211 h 234"/>
                <a:gd name="T70" fmla="*/ 17 w 49"/>
                <a:gd name="T71" fmla="*/ 220 h 234"/>
                <a:gd name="T72" fmla="*/ 30 w 49"/>
                <a:gd name="T73" fmla="*/ 230 h 234"/>
                <a:gd name="T74" fmla="*/ 43 w 49"/>
                <a:gd name="T75" fmla="*/ 234 h 234"/>
                <a:gd name="T76" fmla="*/ 43 w 49"/>
                <a:gd name="T7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" h="234">
                  <a:moveTo>
                    <a:pt x="43" y="234"/>
                  </a:moveTo>
                  <a:lnTo>
                    <a:pt x="43" y="234"/>
                  </a:lnTo>
                  <a:lnTo>
                    <a:pt x="26" y="227"/>
                  </a:lnTo>
                  <a:lnTo>
                    <a:pt x="17" y="214"/>
                  </a:lnTo>
                  <a:lnTo>
                    <a:pt x="10" y="201"/>
                  </a:lnTo>
                  <a:lnTo>
                    <a:pt x="10" y="184"/>
                  </a:lnTo>
                  <a:lnTo>
                    <a:pt x="10" y="164"/>
                  </a:lnTo>
                  <a:lnTo>
                    <a:pt x="17" y="148"/>
                  </a:lnTo>
                  <a:lnTo>
                    <a:pt x="26" y="118"/>
                  </a:lnTo>
                  <a:lnTo>
                    <a:pt x="26" y="118"/>
                  </a:lnTo>
                  <a:lnTo>
                    <a:pt x="33" y="95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0" y="40"/>
                  </a:lnTo>
                  <a:lnTo>
                    <a:pt x="43" y="23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3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3" y="13"/>
                  </a:lnTo>
                  <a:lnTo>
                    <a:pt x="26" y="26"/>
                  </a:lnTo>
                  <a:lnTo>
                    <a:pt x="26" y="40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3" y="79"/>
                  </a:lnTo>
                  <a:lnTo>
                    <a:pt x="17" y="99"/>
                  </a:lnTo>
                  <a:lnTo>
                    <a:pt x="3" y="141"/>
                  </a:lnTo>
                  <a:lnTo>
                    <a:pt x="3" y="141"/>
                  </a:lnTo>
                  <a:lnTo>
                    <a:pt x="0" y="171"/>
                  </a:lnTo>
                  <a:lnTo>
                    <a:pt x="0" y="184"/>
                  </a:lnTo>
                  <a:lnTo>
                    <a:pt x="3" y="197"/>
                  </a:lnTo>
                  <a:lnTo>
                    <a:pt x="10" y="211"/>
                  </a:lnTo>
                  <a:lnTo>
                    <a:pt x="17" y="220"/>
                  </a:lnTo>
                  <a:lnTo>
                    <a:pt x="30" y="230"/>
                  </a:lnTo>
                  <a:lnTo>
                    <a:pt x="43" y="234"/>
                  </a:lnTo>
                  <a:lnTo>
                    <a:pt x="43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6"/>
            <p:cNvSpPr>
              <a:spLocks/>
            </p:cNvSpPr>
            <p:nvPr/>
          </p:nvSpPr>
          <p:spPr bwMode="auto">
            <a:xfrm>
              <a:off x="10344150" y="3098800"/>
              <a:ext cx="52388" cy="212725"/>
            </a:xfrm>
            <a:custGeom>
              <a:avLst/>
              <a:gdLst>
                <a:gd name="T0" fmla="*/ 0 w 33"/>
                <a:gd name="T1" fmla="*/ 134 h 134"/>
                <a:gd name="T2" fmla="*/ 0 w 33"/>
                <a:gd name="T3" fmla="*/ 134 h 134"/>
                <a:gd name="T4" fmla="*/ 10 w 33"/>
                <a:gd name="T5" fmla="*/ 128 h 134"/>
                <a:gd name="T6" fmla="*/ 20 w 33"/>
                <a:gd name="T7" fmla="*/ 121 h 134"/>
                <a:gd name="T8" fmla="*/ 27 w 33"/>
                <a:gd name="T9" fmla="*/ 108 h 134"/>
                <a:gd name="T10" fmla="*/ 30 w 33"/>
                <a:gd name="T11" fmla="*/ 95 h 134"/>
                <a:gd name="T12" fmla="*/ 30 w 33"/>
                <a:gd name="T13" fmla="*/ 95 h 134"/>
                <a:gd name="T14" fmla="*/ 33 w 33"/>
                <a:gd name="T15" fmla="*/ 79 h 134"/>
                <a:gd name="T16" fmla="*/ 30 w 33"/>
                <a:gd name="T17" fmla="*/ 59 h 134"/>
                <a:gd name="T18" fmla="*/ 30 w 33"/>
                <a:gd name="T19" fmla="*/ 59 h 134"/>
                <a:gd name="T20" fmla="*/ 27 w 33"/>
                <a:gd name="T21" fmla="*/ 46 h 134"/>
                <a:gd name="T22" fmla="*/ 27 w 33"/>
                <a:gd name="T23" fmla="*/ 32 h 134"/>
                <a:gd name="T24" fmla="*/ 30 w 33"/>
                <a:gd name="T25" fmla="*/ 6 h 134"/>
                <a:gd name="T26" fmla="*/ 30 w 33"/>
                <a:gd name="T27" fmla="*/ 6 h 134"/>
                <a:gd name="T28" fmla="*/ 30 w 33"/>
                <a:gd name="T29" fmla="*/ 3 h 134"/>
                <a:gd name="T30" fmla="*/ 27 w 33"/>
                <a:gd name="T31" fmla="*/ 0 h 134"/>
                <a:gd name="T32" fmla="*/ 23 w 33"/>
                <a:gd name="T33" fmla="*/ 0 h 134"/>
                <a:gd name="T34" fmla="*/ 23 w 33"/>
                <a:gd name="T35" fmla="*/ 0 h 134"/>
                <a:gd name="T36" fmla="*/ 23 w 33"/>
                <a:gd name="T37" fmla="*/ 0 h 134"/>
                <a:gd name="T38" fmla="*/ 17 w 33"/>
                <a:gd name="T39" fmla="*/ 9 h 134"/>
                <a:gd name="T40" fmla="*/ 13 w 33"/>
                <a:gd name="T41" fmla="*/ 16 h 134"/>
                <a:gd name="T42" fmla="*/ 13 w 33"/>
                <a:gd name="T43" fmla="*/ 36 h 134"/>
                <a:gd name="T44" fmla="*/ 17 w 33"/>
                <a:gd name="T45" fmla="*/ 56 h 134"/>
                <a:gd name="T46" fmla="*/ 20 w 33"/>
                <a:gd name="T47" fmla="*/ 72 h 134"/>
                <a:gd name="T48" fmla="*/ 23 w 33"/>
                <a:gd name="T49" fmla="*/ 92 h 134"/>
                <a:gd name="T50" fmla="*/ 23 w 33"/>
                <a:gd name="T51" fmla="*/ 108 h 134"/>
                <a:gd name="T52" fmla="*/ 20 w 33"/>
                <a:gd name="T53" fmla="*/ 115 h 134"/>
                <a:gd name="T54" fmla="*/ 17 w 33"/>
                <a:gd name="T55" fmla="*/ 125 h 134"/>
                <a:gd name="T56" fmla="*/ 7 w 33"/>
                <a:gd name="T57" fmla="*/ 131 h 134"/>
                <a:gd name="T58" fmla="*/ 0 w 33"/>
                <a:gd name="T59" fmla="*/ 134 h 134"/>
                <a:gd name="T60" fmla="*/ 0 w 33"/>
                <a:gd name="T6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" h="134">
                  <a:moveTo>
                    <a:pt x="0" y="134"/>
                  </a:moveTo>
                  <a:lnTo>
                    <a:pt x="0" y="134"/>
                  </a:lnTo>
                  <a:lnTo>
                    <a:pt x="10" y="128"/>
                  </a:lnTo>
                  <a:lnTo>
                    <a:pt x="20" y="121"/>
                  </a:lnTo>
                  <a:lnTo>
                    <a:pt x="27" y="108"/>
                  </a:lnTo>
                  <a:lnTo>
                    <a:pt x="30" y="95"/>
                  </a:lnTo>
                  <a:lnTo>
                    <a:pt x="30" y="95"/>
                  </a:lnTo>
                  <a:lnTo>
                    <a:pt x="33" y="7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7" y="46"/>
                  </a:lnTo>
                  <a:lnTo>
                    <a:pt x="27" y="32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7" y="9"/>
                  </a:lnTo>
                  <a:lnTo>
                    <a:pt x="13" y="16"/>
                  </a:lnTo>
                  <a:lnTo>
                    <a:pt x="13" y="36"/>
                  </a:lnTo>
                  <a:lnTo>
                    <a:pt x="17" y="56"/>
                  </a:lnTo>
                  <a:lnTo>
                    <a:pt x="20" y="72"/>
                  </a:lnTo>
                  <a:lnTo>
                    <a:pt x="23" y="92"/>
                  </a:lnTo>
                  <a:lnTo>
                    <a:pt x="23" y="108"/>
                  </a:lnTo>
                  <a:lnTo>
                    <a:pt x="20" y="115"/>
                  </a:lnTo>
                  <a:lnTo>
                    <a:pt x="17" y="125"/>
                  </a:lnTo>
                  <a:lnTo>
                    <a:pt x="7" y="131"/>
                  </a:lnTo>
                  <a:lnTo>
                    <a:pt x="0" y="13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7"/>
            <p:cNvSpPr>
              <a:spLocks/>
            </p:cNvSpPr>
            <p:nvPr/>
          </p:nvSpPr>
          <p:spPr bwMode="auto">
            <a:xfrm>
              <a:off x="10104438" y="2847975"/>
              <a:ext cx="344488" cy="365125"/>
            </a:xfrm>
            <a:custGeom>
              <a:avLst/>
              <a:gdLst>
                <a:gd name="T0" fmla="*/ 0 w 217"/>
                <a:gd name="T1" fmla="*/ 214 h 230"/>
                <a:gd name="T2" fmla="*/ 0 w 217"/>
                <a:gd name="T3" fmla="*/ 214 h 230"/>
                <a:gd name="T4" fmla="*/ 20 w 217"/>
                <a:gd name="T5" fmla="*/ 220 h 230"/>
                <a:gd name="T6" fmla="*/ 39 w 217"/>
                <a:gd name="T7" fmla="*/ 227 h 230"/>
                <a:gd name="T8" fmla="*/ 59 w 217"/>
                <a:gd name="T9" fmla="*/ 230 h 230"/>
                <a:gd name="T10" fmla="*/ 79 w 217"/>
                <a:gd name="T11" fmla="*/ 230 h 230"/>
                <a:gd name="T12" fmla="*/ 99 w 217"/>
                <a:gd name="T13" fmla="*/ 227 h 230"/>
                <a:gd name="T14" fmla="*/ 115 w 217"/>
                <a:gd name="T15" fmla="*/ 220 h 230"/>
                <a:gd name="T16" fmla="*/ 131 w 217"/>
                <a:gd name="T17" fmla="*/ 210 h 230"/>
                <a:gd name="T18" fmla="*/ 148 w 217"/>
                <a:gd name="T19" fmla="*/ 194 h 230"/>
                <a:gd name="T20" fmla="*/ 148 w 217"/>
                <a:gd name="T21" fmla="*/ 194 h 230"/>
                <a:gd name="T22" fmla="*/ 158 w 217"/>
                <a:gd name="T23" fmla="*/ 177 h 230"/>
                <a:gd name="T24" fmla="*/ 164 w 217"/>
                <a:gd name="T25" fmla="*/ 158 h 230"/>
                <a:gd name="T26" fmla="*/ 168 w 217"/>
                <a:gd name="T27" fmla="*/ 138 h 230"/>
                <a:gd name="T28" fmla="*/ 168 w 217"/>
                <a:gd name="T29" fmla="*/ 115 h 230"/>
                <a:gd name="T30" fmla="*/ 168 w 217"/>
                <a:gd name="T31" fmla="*/ 115 h 230"/>
                <a:gd name="T32" fmla="*/ 168 w 217"/>
                <a:gd name="T33" fmla="*/ 82 h 230"/>
                <a:gd name="T34" fmla="*/ 164 w 217"/>
                <a:gd name="T35" fmla="*/ 66 h 230"/>
                <a:gd name="T36" fmla="*/ 168 w 217"/>
                <a:gd name="T37" fmla="*/ 49 h 230"/>
                <a:gd name="T38" fmla="*/ 171 w 217"/>
                <a:gd name="T39" fmla="*/ 33 h 230"/>
                <a:gd name="T40" fmla="*/ 181 w 217"/>
                <a:gd name="T41" fmla="*/ 23 h 230"/>
                <a:gd name="T42" fmla="*/ 194 w 217"/>
                <a:gd name="T43" fmla="*/ 13 h 230"/>
                <a:gd name="T44" fmla="*/ 214 w 217"/>
                <a:gd name="T45" fmla="*/ 13 h 230"/>
                <a:gd name="T46" fmla="*/ 214 w 217"/>
                <a:gd name="T47" fmla="*/ 13 h 230"/>
                <a:gd name="T48" fmla="*/ 217 w 217"/>
                <a:gd name="T49" fmla="*/ 10 h 230"/>
                <a:gd name="T50" fmla="*/ 217 w 217"/>
                <a:gd name="T51" fmla="*/ 10 h 230"/>
                <a:gd name="T52" fmla="*/ 217 w 217"/>
                <a:gd name="T53" fmla="*/ 6 h 230"/>
                <a:gd name="T54" fmla="*/ 214 w 217"/>
                <a:gd name="T55" fmla="*/ 3 h 230"/>
                <a:gd name="T56" fmla="*/ 214 w 217"/>
                <a:gd name="T57" fmla="*/ 3 h 230"/>
                <a:gd name="T58" fmla="*/ 201 w 217"/>
                <a:gd name="T59" fmla="*/ 0 h 230"/>
                <a:gd name="T60" fmla="*/ 187 w 217"/>
                <a:gd name="T61" fmla="*/ 3 h 230"/>
                <a:gd name="T62" fmla="*/ 178 w 217"/>
                <a:gd name="T63" fmla="*/ 10 h 230"/>
                <a:gd name="T64" fmla="*/ 171 w 217"/>
                <a:gd name="T65" fmla="*/ 16 h 230"/>
                <a:gd name="T66" fmla="*/ 164 w 217"/>
                <a:gd name="T67" fmla="*/ 26 h 230"/>
                <a:gd name="T68" fmla="*/ 161 w 217"/>
                <a:gd name="T69" fmla="*/ 39 h 230"/>
                <a:gd name="T70" fmla="*/ 158 w 217"/>
                <a:gd name="T71" fmla="*/ 66 h 230"/>
                <a:gd name="T72" fmla="*/ 158 w 217"/>
                <a:gd name="T73" fmla="*/ 66 h 230"/>
                <a:gd name="T74" fmla="*/ 161 w 217"/>
                <a:gd name="T75" fmla="*/ 98 h 230"/>
                <a:gd name="T76" fmla="*/ 161 w 217"/>
                <a:gd name="T77" fmla="*/ 128 h 230"/>
                <a:gd name="T78" fmla="*/ 158 w 217"/>
                <a:gd name="T79" fmla="*/ 144 h 230"/>
                <a:gd name="T80" fmla="*/ 154 w 217"/>
                <a:gd name="T81" fmla="*/ 161 h 230"/>
                <a:gd name="T82" fmla="*/ 151 w 217"/>
                <a:gd name="T83" fmla="*/ 177 h 230"/>
                <a:gd name="T84" fmla="*/ 141 w 217"/>
                <a:gd name="T85" fmla="*/ 190 h 230"/>
                <a:gd name="T86" fmla="*/ 141 w 217"/>
                <a:gd name="T87" fmla="*/ 190 h 230"/>
                <a:gd name="T88" fmla="*/ 128 w 217"/>
                <a:gd name="T89" fmla="*/ 207 h 230"/>
                <a:gd name="T90" fmla="*/ 112 w 217"/>
                <a:gd name="T91" fmla="*/ 217 h 230"/>
                <a:gd name="T92" fmla="*/ 95 w 217"/>
                <a:gd name="T93" fmla="*/ 223 h 230"/>
                <a:gd name="T94" fmla="*/ 76 w 217"/>
                <a:gd name="T95" fmla="*/ 227 h 230"/>
                <a:gd name="T96" fmla="*/ 59 w 217"/>
                <a:gd name="T97" fmla="*/ 227 h 230"/>
                <a:gd name="T98" fmla="*/ 39 w 217"/>
                <a:gd name="T99" fmla="*/ 223 h 230"/>
                <a:gd name="T100" fmla="*/ 20 w 217"/>
                <a:gd name="T101" fmla="*/ 220 h 230"/>
                <a:gd name="T102" fmla="*/ 0 w 217"/>
                <a:gd name="T103" fmla="*/ 210 h 230"/>
                <a:gd name="T104" fmla="*/ 0 w 217"/>
                <a:gd name="T105" fmla="*/ 210 h 230"/>
                <a:gd name="T106" fmla="*/ 0 w 217"/>
                <a:gd name="T107" fmla="*/ 214 h 230"/>
                <a:gd name="T108" fmla="*/ 0 w 217"/>
                <a:gd name="T109" fmla="*/ 21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7" h="230">
                  <a:moveTo>
                    <a:pt x="0" y="214"/>
                  </a:moveTo>
                  <a:lnTo>
                    <a:pt x="0" y="214"/>
                  </a:lnTo>
                  <a:lnTo>
                    <a:pt x="20" y="220"/>
                  </a:lnTo>
                  <a:lnTo>
                    <a:pt x="39" y="227"/>
                  </a:lnTo>
                  <a:lnTo>
                    <a:pt x="59" y="230"/>
                  </a:lnTo>
                  <a:lnTo>
                    <a:pt x="79" y="230"/>
                  </a:lnTo>
                  <a:lnTo>
                    <a:pt x="99" y="227"/>
                  </a:lnTo>
                  <a:lnTo>
                    <a:pt x="115" y="220"/>
                  </a:lnTo>
                  <a:lnTo>
                    <a:pt x="131" y="210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58" y="177"/>
                  </a:lnTo>
                  <a:lnTo>
                    <a:pt x="164" y="158"/>
                  </a:lnTo>
                  <a:lnTo>
                    <a:pt x="168" y="138"/>
                  </a:lnTo>
                  <a:lnTo>
                    <a:pt x="168" y="115"/>
                  </a:lnTo>
                  <a:lnTo>
                    <a:pt x="168" y="115"/>
                  </a:lnTo>
                  <a:lnTo>
                    <a:pt x="168" y="82"/>
                  </a:lnTo>
                  <a:lnTo>
                    <a:pt x="164" y="66"/>
                  </a:lnTo>
                  <a:lnTo>
                    <a:pt x="168" y="49"/>
                  </a:lnTo>
                  <a:lnTo>
                    <a:pt x="171" y="33"/>
                  </a:lnTo>
                  <a:lnTo>
                    <a:pt x="181" y="23"/>
                  </a:lnTo>
                  <a:lnTo>
                    <a:pt x="194" y="13"/>
                  </a:lnTo>
                  <a:lnTo>
                    <a:pt x="214" y="13"/>
                  </a:lnTo>
                  <a:lnTo>
                    <a:pt x="214" y="13"/>
                  </a:lnTo>
                  <a:lnTo>
                    <a:pt x="217" y="10"/>
                  </a:lnTo>
                  <a:lnTo>
                    <a:pt x="217" y="10"/>
                  </a:lnTo>
                  <a:lnTo>
                    <a:pt x="217" y="6"/>
                  </a:lnTo>
                  <a:lnTo>
                    <a:pt x="214" y="3"/>
                  </a:lnTo>
                  <a:lnTo>
                    <a:pt x="214" y="3"/>
                  </a:lnTo>
                  <a:lnTo>
                    <a:pt x="201" y="0"/>
                  </a:lnTo>
                  <a:lnTo>
                    <a:pt x="187" y="3"/>
                  </a:lnTo>
                  <a:lnTo>
                    <a:pt x="178" y="10"/>
                  </a:lnTo>
                  <a:lnTo>
                    <a:pt x="171" y="16"/>
                  </a:lnTo>
                  <a:lnTo>
                    <a:pt x="164" y="26"/>
                  </a:lnTo>
                  <a:lnTo>
                    <a:pt x="161" y="39"/>
                  </a:lnTo>
                  <a:lnTo>
                    <a:pt x="158" y="66"/>
                  </a:lnTo>
                  <a:lnTo>
                    <a:pt x="158" y="66"/>
                  </a:lnTo>
                  <a:lnTo>
                    <a:pt x="161" y="98"/>
                  </a:lnTo>
                  <a:lnTo>
                    <a:pt x="161" y="128"/>
                  </a:lnTo>
                  <a:lnTo>
                    <a:pt x="158" y="144"/>
                  </a:lnTo>
                  <a:lnTo>
                    <a:pt x="154" y="161"/>
                  </a:lnTo>
                  <a:lnTo>
                    <a:pt x="151" y="177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28" y="207"/>
                  </a:lnTo>
                  <a:lnTo>
                    <a:pt x="112" y="217"/>
                  </a:lnTo>
                  <a:lnTo>
                    <a:pt x="95" y="223"/>
                  </a:lnTo>
                  <a:lnTo>
                    <a:pt x="76" y="227"/>
                  </a:lnTo>
                  <a:lnTo>
                    <a:pt x="59" y="227"/>
                  </a:lnTo>
                  <a:lnTo>
                    <a:pt x="39" y="223"/>
                  </a:lnTo>
                  <a:lnTo>
                    <a:pt x="20" y="220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70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8"/>
            <p:cNvSpPr>
              <a:spLocks/>
            </p:cNvSpPr>
            <p:nvPr/>
          </p:nvSpPr>
          <p:spPr bwMode="auto">
            <a:xfrm>
              <a:off x="10020300" y="2962275"/>
              <a:ext cx="73025" cy="250825"/>
            </a:xfrm>
            <a:custGeom>
              <a:avLst/>
              <a:gdLst>
                <a:gd name="T0" fmla="*/ 20 w 46"/>
                <a:gd name="T1" fmla="*/ 0 h 158"/>
                <a:gd name="T2" fmla="*/ 20 w 46"/>
                <a:gd name="T3" fmla="*/ 0 h 158"/>
                <a:gd name="T4" fmla="*/ 13 w 46"/>
                <a:gd name="T5" fmla="*/ 17 h 158"/>
                <a:gd name="T6" fmla="*/ 7 w 46"/>
                <a:gd name="T7" fmla="*/ 33 h 158"/>
                <a:gd name="T8" fmla="*/ 0 w 46"/>
                <a:gd name="T9" fmla="*/ 56 h 158"/>
                <a:gd name="T10" fmla="*/ 0 w 46"/>
                <a:gd name="T11" fmla="*/ 82 h 158"/>
                <a:gd name="T12" fmla="*/ 4 w 46"/>
                <a:gd name="T13" fmla="*/ 109 h 158"/>
                <a:gd name="T14" fmla="*/ 10 w 46"/>
                <a:gd name="T15" fmla="*/ 122 h 158"/>
                <a:gd name="T16" fmla="*/ 17 w 46"/>
                <a:gd name="T17" fmla="*/ 135 h 158"/>
                <a:gd name="T18" fmla="*/ 30 w 46"/>
                <a:gd name="T19" fmla="*/ 148 h 158"/>
                <a:gd name="T20" fmla="*/ 43 w 46"/>
                <a:gd name="T21" fmla="*/ 158 h 158"/>
                <a:gd name="T22" fmla="*/ 40 w 46"/>
                <a:gd name="T23" fmla="*/ 145 h 158"/>
                <a:gd name="T24" fmla="*/ 40 w 46"/>
                <a:gd name="T25" fmla="*/ 125 h 158"/>
                <a:gd name="T26" fmla="*/ 46 w 46"/>
                <a:gd name="T27" fmla="*/ 105 h 158"/>
                <a:gd name="T28" fmla="*/ 27 w 46"/>
                <a:gd name="T29" fmla="*/ 72 h 158"/>
                <a:gd name="T30" fmla="*/ 33 w 46"/>
                <a:gd name="T31" fmla="*/ 49 h 158"/>
                <a:gd name="T32" fmla="*/ 20 w 46"/>
                <a:gd name="T3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158">
                  <a:moveTo>
                    <a:pt x="20" y="0"/>
                  </a:moveTo>
                  <a:lnTo>
                    <a:pt x="20" y="0"/>
                  </a:lnTo>
                  <a:lnTo>
                    <a:pt x="13" y="17"/>
                  </a:lnTo>
                  <a:lnTo>
                    <a:pt x="7" y="33"/>
                  </a:lnTo>
                  <a:lnTo>
                    <a:pt x="0" y="56"/>
                  </a:lnTo>
                  <a:lnTo>
                    <a:pt x="0" y="82"/>
                  </a:lnTo>
                  <a:lnTo>
                    <a:pt x="4" y="109"/>
                  </a:lnTo>
                  <a:lnTo>
                    <a:pt x="10" y="122"/>
                  </a:lnTo>
                  <a:lnTo>
                    <a:pt x="17" y="135"/>
                  </a:lnTo>
                  <a:lnTo>
                    <a:pt x="30" y="148"/>
                  </a:lnTo>
                  <a:lnTo>
                    <a:pt x="43" y="158"/>
                  </a:lnTo>
                  <a:lnTo>
                    <a:pt x="40" y="145"/>
                  </a:lnTo>
                  <a:lnTo>
                    <a:pt x="40" y="125"/>
                  </a:lnTo>
                  <a:lnTo>
                    <a:pt x="46" y="105"/>
                  </a:lnTo>
                  <a:lnTo>
                    <a:pt x="27" y="72"/>
                  </a:lnTo>
                  <a:lnTo>
                    <a:pt x="33" y="4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79"/>
            <p:cNvSpPr>
              <a:spLocks/>
            </p:cNvSpPr>
            <p:nvPr/>
          </p:nvSpPr>
          <p:spPr bwMode="auto">
            <a:xfrm>
              <a:off x="10040938" y="3160713"/>
              <a:ext cx="74613" cy="173037"/>
            </a:xfrm>
            <a:custGeom>
              <a:avLst/>
              <a:gdLst>
                <a:gd name="T0" fmla="*/ 14 w 47"/>
                <a:gd name="T1" fmla="*/ 0 h 109"/>
                <a:gd name="T2" fmla="*/ 14 w 47"/>
                <a:gd name="T3" fmla="*/ 20 h 109"/>
                <a:gd name="T4" fmla="*/ 14 w 47"/>
                <a:gd name="T5" fmla="*/ 20 h 109"/>
                <a:gd name="T6" fmla="*/ 17 w 47"/>
                <a:gd name="T7" fmla="*/ 30 h 109"/>
                <a:gd name="T8" fmla="*/ 24 w 47"/>
                <a:gd name="T9" fmla="*/ 43 h 109"/>
                <a:gd name="T10" fmla="*/ 27 w 47"/>
                <a:gd name="T11" fmla="*/ 56 h 109"/>
                <a:gd name="T12" fmla="*/ 30 w 47"/>
                <a:gd name="T13" fmla="*/ 72 h 109"/>
                <a:gd name="T14" fmla="*/ 27 w 47"/>
                <a:gd name="T15" fmla="*/ 86 h 109"/>
                <a:gd name="T16" fmla="*/ 24 w 47"/>
                <a:gd name="T17" fmla="*/ 92 h 109"/>
                <a:gd name="T18" fmla="*/ 17 w 47"/>
                <a:gd name="T19" fmla="*/ 99 h 109"/>
                <a:gd name="T20" fmla="*/ 10 w 47"/>
                <a:gd name="T21" fmla="*/ 102 h 109"/>
                <a:gd name="T22" fmla="*/ 0 w 47"/>
                <a:gd name="T23" fmla="*/ 105 h 109"/>
                <a:gd name="T24" fmla="*/ 0 w 47"/>
                <a:gd name="T25" fmla="*/ 105 h 109"/>
                <a:gd name="T26" fmla="*/ 10 w 47"/>
                <a:gd name="T27" fmla="*/ 109 h 109"/>
                <a:gd name="T28" fmla="*/ 17 w 47"/>
                <a:gd name="T29" fmla="*/ 109 h 109"/>
                <a:gd name="T30" fmla="*/ 27 w 47"/>
                <a:gd name="T31" fmla="*/ 109 h 109"/>
                <a:gd name="T32" fmla="*/ 33 w 47"/>
                <a:gd name="T33" fmla="*/ 105 h 109"/>
                <a:gd name="T34" fmla="*/ 40 w 47"/>
                <a:gd name="T35" fmla="*/ 99 h 109"/>
                <a:gd name="T36" fmla="*/ 43 w 47"/>
                <a:gd name="T37" fmla="*/ 86 h 109"/>
                <a:gd name="T38" fmla="*/ 43 w 47"/>
                <a:gd name="T39" fmla="*/ 66 h 109"/>
                <a:gd name="T40" fmla="*/ 47 w 47"/>
                <a:gd name="T41" fmla="*/ 46 h 109"/>
                <a:gd name="T42" fmla="*/ 14 w 47"/>
                <a:gd name="T4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" h="109">
                  <a:moveTo>
                    <a:pt x="14" y="0"/>
                  </a:moveTo>
                  <a:lnTo>
                    <a:pt x="14" y="20"/>
                  </a:lnTo>
                  <a:lnTo>
                    <a:pt x="14" y="20"/>
                  </a:lnTo>
                  <a:lnTo>
                    <a:pt x="17" y="30"/>
                  </a:lnTo>
                  <a:lnTo>
                    <a:pt x="24" y="43"/>
                  </a:lnTo>
                  <a:lnTo>
                    <a:pt x="27" y="56"/>
                  </a:lnTo>
                  <a:lnTo>
                    <a:pt x="30" y="72"/>
                  </a:lnTo>
                  <a:lnTo>
                    <a:pt x="27" y="86"/>
                  </a:lnTo>
                  <a:lnTo>
                    <a:pt x="24" y="92"/>
                  </a:lnTo>
                  <a:lnTo>
                    <a:pt x="17" y="99"/>
                  </a:lnTo>
                  <a:lnTo>
                    <a:pt x="10" y="102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10" y="109"/>
                  </a:lnTo>
                  <a:lnTo>
                    <a:pt x="17" y="109"/>
                  </a:lnTo>
                  <a:lnTo>
                    <a:pt x="27" y="109"/>
                  </a:lnTo>
                  <a:lnTo>
                    <a:pt x="33" y="105"/>
                  </a:lnTo>
                  <a:lnTo>
                    <a:pt x="40" y="99"/>
                  </a:lnTo>
                  <a:lnTo>
                    <a:pt x="43" y="86"/>
                  </a:lnTo>
                  <a:lnTo>
                    <a:pt x="43" y="66"/>
                  </a:lnTo>
                  <a:lnTo>
                    <a:pt x="47" y="4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0"/>
            <p:cNvSpPr>
              <a:spLocks/>
            </p:cNvSpPr>
            <p:nvPr/>
          </p:nvSpPr>
          <p:spPr bwMode="auto">
            <a:xfrm>
              <a:off x="10433050" y="3614738"/>
              <a:ext cx="57150" cy="323850"/>
            </a:xfrm>
            <a:custGeom>
              <a:avLst/>
              <a:gdLst>
                <a:gd name="T0" fmla="*/ 36 w 36"/>
                <a:gd name="T1" fmla="*/ 0 h 204"/>
                <a:gd name="T2" fmla="*/ 36 w 36"/>
                <a:gd name="T3" fmla="*/ 0 h 204"/>
                <a:gd name="T4" fmla="*/ 26 w 36"/>
                <a:gd name="T5" fmla="*/ 20 h 204"/>
                <a:gd name="T6" fmla="*/ 17 w 36"/>
                <a:gd name="T7" fmla="*/ 40 h 204"/>
                <a:gd name="T8" fmla="*/ 7 w 36"/>
                <a:gd name="T9" fmla="*/ 66 h 204"/>
                <a:gd name="T10" fmla="*/ 3 w 36"/>
                <a:gd name="T11" fmla="*/ 96 h 204"/>
                <a:gd name="T12" fmla="*/ 0 w 36"/>
                <a:gd name="T13" fmla="*/ 132 h 204"/>
                <a:gd name="T14" fmla="*/ 3 w 36"/>
                <a:gd name="T15" fmla="*/ 148 h 204"/>
                <a:gd name="T16" fmla="*/ 10 w 36"/>
                <a:gd name="T17" fmla="*/ 168 h 204"/>
                <a:gd name="T18" fmla="*/ 17 w 36"/>
                <a:gd name="T19" fmla="*/ 184 h 204"/>
                <a:gd name="T20" fmla="*/ 26 w 36"/>
                <a:gd name="T21" fmla="*/ 204 h 204"/>
                <a:gd name="T22" fmla="*/ 26 w 36"/>
                <a:gd name="T23" fmla="*/ 204 h 204"/>
                <a:gd name="T24" fmla="*/ 20 w 36"/>
                <a:gd name="T25" fmla="*/ 184 h 204"/>
                <a:gd name="T26" fmla="*/ 17 w 36"/>
                <a:gd name="T27" fmla="*/ 161 h 204"/>
                <a:gd name="T28" fmla="*/ 13 w 36"/>
                <a:gd name="T29" fmla="*/ 135 h 204"/>
                <a:gd name="T30" fmla="*/ 10 w 36"/>
                <a:gd name="T31" fmla="*/ 102 h 204"/>
                <a:gd name="T32" fmla="*/ 13 w 36"/>
                <a:gd name="T33" fmla="*/ 69 h 204"/>
                <a:gd name="T34" fmla="*/ 20 w 36"/>
                <a:gd name="T35" fmla="*/ 33 h 204"/>
                <a:gd name="T36" fmla="*/ 26 w 36"/>
                <a:gd name="T37" fmla="*/ 17 h 204"/>
                <a:gd name="T38" fmla="*/ 36 w 36"/>
                <a:gd name="T39" fmla="*/ 0 h 204"/>
                <a:gd name="T40" fmla="*/ 36 w 36"/>
                <a:gd name="T4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204">
                  <a:moveTo>
                    <a:pt x="36" y="0"/>
                  </a:moveTo>
                  <a:lnTo>
                    <a:pt x="36" y="0"/>
                  </a:lnTo>
                  <a:lnTo>
                    <a:pt x="26" y="20"/>
                  </a:lnTo>
                  <a:lnTo>
                    <a:pt x="17" y="40"/>
                  </a:lnTo>
                  <a:lnTo>
                    <a:pt x="7" y="66"/>
                  </a:lnTo>
                  <a:lnTo>
                    <a:pt x="3" y="96"/>
                  </a:lnTo>
                  <a:lnTo>
                    <a:pt x="0" y="132"/>
                  </a:lnTo>
                  <a:lnTo>
                    <a:pt x="3" y="148"/>
                  </a:lnTo>
                  <a:lnTo>
                    <a:pt x="10" y="168"/>
                  </a:lnTo>
                  <a:lnTo>
                    <a:pt x="17" y="184"/>
                  </a:lnTo>
                  <a:lnTo>
                    <a:pt x="26" y="204"/>
                  </a:lnTo>
                  <a:lnTo>
                    <a:pt x="26" y="204"/>
                  </a:lnTo>
                  <a:lnTo>
                    <a:pt x="20" y="184"/>
                  </a:lnTo>
                  <a:lnTo>
                    <a:pt x="17" y="161"/>
                  </a:lnTo>
                  <a:lnTo>
                    <a:pt x="13" y="135"/>
                  </a:lnTo>
                  <a:lnTo>
                    <a:pt x="10" y="102"/>
                  </a:lnTo>
                  <a:lnTo>
                    <a:pt x="13" y="69"/>
                  </a:lnTo>
                  <a:lnTo>
                    <a:pt x="20" y="33"/>
                  </a:lnTo>
                  <a:lnTo>
                    <a:pt x="26" y="17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71B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1"/>
            <p:cNvSpPr>
              <a:spLocks/>
            </p:cNvSpPr>
            <p:nvPr/>
          </p:nvSpPr>
          <p:spPr bwMode="auto">
            <a:xfrm>
              <a:off x="11149013" y="3771900"/>
              <a:ext cx="527050" cy="1012825"/>
            </a:xfrm>
            <a:custGeom>
              <a:avLst/>
              <a:gdLst>
                <a:gd name="T0" fmla="*/ 332 w 332"/>
                <a:gd name="T1" fmla="*/ 95 h 638"/>
                <a:gd name="T2" fmla="*/ 328 w 332"/>
                <a:gd name="T3" fmla="*/ 53 h 638"/>
                <a:gd name="T4" fmla="*/ 322 w 332"/>
                <a:gd name="T5" fmla="*/ 36 h 638"/>
                <a:gd name="T6" fmla="*/ 309 w 332"/>
                <a:gd name="T7" fmla="*/ 16 h 638"/>
                <a:gd name="T8" fmla="*/ 299 w 332"/>
                <a:gd name="T9" fmla="*/ 6 h 638"/>
                <a:gd name="T10" fmla="*/ 286 w 332"/>
                <a:gd name="T11" fmla="*/ 3 h 638"/>
                <a:gd name="T12" fmla="*/ 282 w 332"/>
                <a:gd name="T13" fmla="*/ 0 h 638"/>
                <a:gd name="T14" fmla="*/ 279 w 332"/>
                <a:gd name="T15" fmla="*/ 0 h 638"/>
                <a:gd name="T16" fmla="*/ 259 w 332"/>
                <a:gd name="T17" fmla="*/ 6 h 638"/>
                <a:gd name="T18" fmla="*/ 240 w 332"/>
                <a:gd name="T19" fmla="*/ 23 h 638"/>
                <a:gd name="T20" fmla="*/ 223 w 332"/>
                <a:gd name="T21" fmla="*/ 39 h 638"/>
                <a:gd name="T22" fmla="*/ 203 w 332"/>
                <a:gd name="T23" fmla="*/ 76 h 638"/>
                <a:gd name="T24" fmla="*/ 200 w 332"/>
                <a:gd name="T25" fmla="*/ 85 h 638"/>
                <a:gd name="T26" fmla="*/ 177 w 332"/>
                <a:gd name="T27" fmla="*/ 131 h 638"/>
                <a:gd name="T28" fmla="*/ 161 w 332"/>
                <a:gd name="T29" fmla="*/ 178 h 638"/>
                <a:gd name="T30" fmla="*/ 144 w 332"/>
                <a:gd name="T31" fmla="*/ 220 h 638"/>
                <a:gd name="T32" fmla="*/ 141 w 332"/>
                <a:gd name="T33" fmla="*/ 237 h 638"/>
                <a:gd name="T34" fmla="*/ 125 w 332"/>
                <a:gd name="T35" fmla="*/ 279 h 638"/>
                <a:gd name="T36" fmla="*/ 98 w 332"/>
                <a:gd name="T37" fmla="*/ 342 h 638"/>
                <a:gd name="T38" fmla="*/ 92 w 332"/>
                <a:gd name="T39" fmla="*/ 355 h 638"/>
                <a:gd name="T40" fmla="*/ 79 w 332"/>
                <a:gd name="T41" fmla="*/ 385 h 638"/>
                <a:gd name="T42" fmla="*/ 62 w 332"/>
                <a:gd name="T43" fmla="*/ 418 h 638"/>
                <a:gd name="T44" fmla="*/ 46 w 332"/>
                <a:gd name="T45" fmla="*/ 444 h 638"/>
                <a:gd name="T46" fmla="*/ 42 w 332"/>
                <a:gd name="T47" fmla="*/ 447 h 638"/>
                <a:gd name="T48" fmla="*/ 23 w 332"/>
                <a:gd name="T49" fmla="*/ 487 h 638"/>
                <a:gd name="T50" fmla="*/ 3 w 332"/>
                <a:gd name="T51" fmla="*/ 549 h 638"/>
                <a:gd name="T52" fmla="*/ 0 w 332"/>
                <a:gd name="T53" fmla="*/ 572 h 638"/>
                <a:gd name="T54" fmla="*/ 0 w 332"/>
                <a:gd name="T55" fmla="*/ 592 h 638"/>
                <a:gd name="T56" fmla="*/ 3 w 332"/>
                <a:gd name="T57" fmla="*/ 612 h 638"/>
                <a:gd name="T58" fmla="*/ 6 w 332"/>
                <a:gd name="T59" fmla="*/ 622 h 638"/>
                <a:gd name="T60" fmla="*/ 29 w 332"/>
                <a:gd name="T61" fmla="*/ 635 h 638"/>
                <a:gd name="T62" fmla="*/ 65 w 332"/>
                <a:gd name="T63" fmla="*/ 638 h 638"/>
                <a:gd name="T64" fmla="*/ 85 w 332"/>
                <a:gd name="T65" fmla="*/ 631 h 638"/>
                <a:gd name="T66" fmla="*/ 108 w 332"/>
                <a:gd name="T67" fmla="*/ 622 h 638"/>
                <a:gd name="T68" fmla="*/ 134 w 332"/>
                <a:gd name="T69" fmla="*/ 605 h 638"/>
                <a:gd name="T70" fmla="*/ 148 w 332"/>
                <a:gd name="T71" fmla="*/ 595 h 638"/>
                <a:gd name="T72" fmla="*/ 174 w 332"/>
                <a:gd name="T73" fmla="*/ 562 h 638"/>
                <a:gd name="T74" fmla="*/ 187 w 332"/>
                <a:gd name="T75" fmla="*/ 536 h 638"/>
                <a:gd name="T76" fmla="*/ 207 w 332"/>
                <a:gd name="T77" fmla="*/ 506 h 638"/>
                <a:gd name="T78" fmla="*/ 226 w 332"/>
                <a:gd name="T79" fmla="*/ 460 h 638"/>
                <a:gd name="T80" fmla="*/ 240 w 332"/>
                <a:gd name="T81" fmla="*/ 431 h 638"/>
                <a:gd name="T82" fmla="*/ 253 w 332"/>
                <a:gd name="T83" fmla="*/ 401 h 638"/>
                <a:gd name="T84" fmla="*/ 269 w 332"/>
                <a:gd name="T85" fmla="*/ 358 h 638"/>
                <a:gd name="T86" fmla="*/ 289 w 332"/>
                <a:gd name="T87" fmla="*/ 299 h 638"/>
                <a:gd name="T88" fmla="*/ 302 w 332"/>
                <a:gd name="T89" fmla="*/ 253 h 638"/>
                <a:gd name="T90" fmla="*/ 319 w 332"/>
                <a:gd name="T91" fmla="*/ 194 h 638"/>
                <a:gd name="T92" fmla="*/ 325 w 332"/>
                <a:gd name="T93" fmla="*/ 148 h 638"/>
                <a:gd name="T94" fmla="*/ 332 w 332"/>
                <a:gd name="T95" fmla="*/ 9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2" h="638">
                  <a:moveTo>
                    <a:pt x="332" y="95"/>
                  </a:moveTo>
                  <a:lnTo>
                    <a:pt x="332" y="95"/>
                  </a:lnTo>
                  <a:lnTo>
                    <a:pt x="332" y="72"/>
                  </a:lnTo>
                  <a:lnTo>
                    <a:pt x="328" y="53"/>
                  </a:lnTo>
                  <a:lnTo>
                    <a:pt x="328" y="53"/>
                  </a:lnTo>
                  <a:lnTo>
                    <a:pt x="322" y="36"/>
                  </a:lnTo>
                  <a:lnTo>
                    <a:pt x="319" y="26"/>
                  </a:lnTo>
                  <a:lnTo>
                    <a:pt x="309" y="16"/>
                  </a:lnTo>
                  <a:lnTo>
                    <a:pt x="299" y="6"/>
                  </a:lnTo>
                  <a:lnTo>
                    <a:pt x="299" y="6"/>
                  </a:lnTo>
                  <a:lnTo>
                    <a:pt x="286" y="3"/>
                  </a:lnTo>
                  <a:lnTo>
                    <a:pt x="286" y="3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69" y="3"/>
                  </a:lnTo>
                  <a:lnTo>
                    <a:pt x="259" y="6"/>
                  </a:lnTo>
                  <a:lnTo>
                    <a:pt x="249" y="13"/>
                  </a:lnTo>
                  <a:lnTo>
                    <a:pt x="240" y="23"/>
                  </a:lnTo>
                  <a:lnTo>
                    <a:pt x="240" y="23"/>
                  </a:lnTo>
                  <a:lnTo>
                    <a:pt x="223" y="39"/>
                  </a:lnTo>
                  <a:lnTo>
                    <a:pt x="223" y="39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200" y="85"/>
                  </a:lnTo>
                  <a:lnTo>
                    <a:pt x="200" y="85"/>
                  </a:lnTo>
                  <a:lnTo>
                    <a:pt x="177" y="131"/>
                  </a:lnTo>
                  <a:lnTo>
                    <a:pt x="177" y="131"/>
                  </a:lnTo>
                  <a:lnTo>
                    <a:pt x="161" y="178"/>
                  </a:lnTo>
                  <a:lnTo>
                    <a:pt x="161" y="178"/>
                  </a:lnTo>
                  <a:lnTo>
                    <a:pt x="144" y="220"/>
                  </a:lnTo>
                  <a:lnTo>
                    <a:pt x="144" y="220"/>
                  </a:lnTo>
                  <a:lnTo>
                    <a:pt x="141" y="237"/>
                  </a:lnTo>
                  <a:lnTo>
                    <a:pt x="141" y="237"/>
                  </a:lnTo>
                  <a:lnTo>
                    <a:pt x="125" y="279"/>
                  </a:lnTo>
                  <a:lnTo>
                    <a:pt x="125" y="279"/>
                  </a:lnTo>
                  <a:lnTo>
                    <a:pt x="98" y="342"/>
                  </a:lnTo>
                  <a:lnTo>
                    <a:pt x="98" y="342"/>
                  </a:lnTo>
                  <a:lnTo>
                    <a:pt x="92" y="355"/>
                  </a:lnTo>
                  <a:lnTo>
                    <a:pt x="92" y="355"/>
                  </a:lnTo>
                  <a:lnTo>
                    <a:pt x="79" y="385"/>
                  </a:lnTo>
                  <a:lnTo>
                    <a:pt x="79" y="385"/>
                  </a:lnTo>
                  <a:lnTo>
                    <a:pt x="62" y="418"/>
                  </a:lnTo>
                  <a:lnTo>
                    <a:pt x="46" y="444"/>
                  </a:lnTo>
                  <a:lnTo>
                    <a:pt x="46" y="444"/>
                  </a:lnTo>
                  <a:lnTo>
                    <a:pt x="42" y="447"/>
                  </a:lnTo>
                  <a:lnTo>
                    <a:pt x="42" y="447"/>
                  </a:lnTo>
                  <a:lnTo>
                    <a:pt x="23" y="487"/>
                  </a:lnTo>
                  <a:lnTo>
                    <a:pt x="23" y="487"/>
                  </a:lnTo>
                  <a:lnTo>
                    <a:pt x="13" y="516"/>
                  </a:lnTo>
                  <a:lnTo>
                    <a:pt x="3" y="549"/>
                  </a:lnTo>
                  <a:lnTo>
                    <a:pt x="3" y="549"/>
                  </a:lnTo>
                  <a:lnTo>
                    <a:pt x="0" y="572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602"/>
                  </a:lnTo>
                  <a:lnTo>
                    <a:pt x="3" y="612"/>
                  </a:lnTo>
                  <a:lnTo>
                    <a:pt x="3" y="612"/>
                  </a:lnTo>
                  <a:lnTo>
                    <a:pt x="6" y="622"/>
                  </a:lnTo>
                  <a:lnTo>
                    <a:pt x="13" y="628"/>
                  </a:lnTo>
                  <a:lnTo>
                    <a:pt x="29" y="635"/>
                  </a:lnTo>
                  <a:lnTo>
                    <a:pt x="46" y="638"/>
                  </a:lnTo>
                  <a:lnTo>
                    <a:pt x="65" y="638"/>
                  </a:lnTo>
                  <a:lnTo>
                    <a:pt x="65" y="638"/>
                  </a:lnTo>
                  <a:lnTo>
                    <a:pt x="85" y="631"/>
                  </a:lnTo>
                  <a:lnTo>
                    <a:pt x="108" y="622"/>
                  </a:lnTo>
                  <a:lnTo>
                    <a:pt x="108" y="622"/>
                  </a:lnTo>
                  <a:lnTo>
                    <a:pt x="134" y="605"/>
                  </a:lnTo>
                  <a:lnTo>
                    <a:pt x="134" y="605"/>
                  </a:lnTo>
                  <a:lnTo>
                    <a:pt x="148" y="595"/>
                  </a:lnTo>
                  <a:lnTo>
                    <a:pt x="148" y="595"/>
                  </a:lnTo>
                  <a:lnTo>
                    <a:pt x="161" y="582"/>
                  </a:lnTo>
                  <a:lnTo>
                    <a:pt x="174" y="562"/>
                  </a:lnTo>
                  <a:lnTo>
                    <a:pt x="174" y="562"/>
                  </a:lnTo>
                  <a:lnTo>
                    <a:pt x="187" y="536"/>
                  </a:lnTo>
                  <a:lnTo>
                    <a:pt x="187" y="536"/>
                  </a:lnTo>
                  <a:lnTo>
                    <a:pt x="207" y="506"/>
                  </a:lnTo>
                  <a:lnTo>
                    <a:pt x="207" y="506"/>
                  </a:lnTo>
                  <a:lnTo>
                    <a:pt x="226" y="460"/>
                  </a:lnTo>
                  <a:lnTo>
                    <a:pt x="226" y="460"/>
                  </a:lnTo>
                  <a:lnTo>
                    <a:pt x="240" y="431"/>
                  </a:lnTo>
                  <a:lnTo>
                    <a:pt x="240" y="431"/>
                  </a:lnTo>
                  <a:lnTo>
                    <a:pt x="253" y="401"/>
                  </a:lnTo>
                  <a:lnTo>
                    <a:pt x="253" y="401"/>
                  </a:lnTo>
                  <a:lnTo>
                    <a:pt x="269" y="358"/>
                  </a:lnTo>
                  <a:lnTo>
                    <a:pt x="269" y="358"/>
                  </a:lnTo>
                  <a:lnTo>
                    <a:pt x="289" y="299"/>
                  </a:lnTo>
                  <a:lnTo>
                    <a:pt x="289" y="299"/>
                  </a:lnTo>
                  <a:lnTo>
                    <a:pt x="302" y="253"/>
                  </a:lnTo>
                  <a:lnTo>
                    <a:pt x="302" y="253"/>
                  </a:lnTo>
                  <a:lnTo>
                    <a:pt x="319" y="194"/>
                  </a:lnTo>
                  <a:lnTo>
                    <a:pt x="319" y="194"/>
                  </a:lnTo>
                  <a:lnTo>
                    <a:pt x="325" y="148"/>
                  </a:lnTo>
                  <a:lnTo>
                    <a:pt x="325" y="148"/>
                  </a:lnTo>
                  <a:lnTo>
                    <a:pt x="332" y="95"/>
                  </a:lnTo>
                  <a:lnTo>
                    <a:pt x="332" y="95"/>
                  </a:lnTo>
                  <a:close/>
                </a:path>
              </a:pathLst>
            </a:custGeom>
            <a:solidFill>
              <a:srgbClr val="F1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82"/>
            <p:cNvSpPr>
              <a:spLocks/>
            </p:cNvSpPr>
            <p:nvPr/>
          </p:nvSpPr>
          <p:spPr bwMode="auto">
            <a:xfrm>
              <a:off x="11801475" y="3228975"/>
              <a:ext cx="433388" cy="850900"/>
            </a:xfrm>
            <a:custGeom>
              <a:avLst/>
              <a:gdLst>
                <a:gd name="T0" fmla="*/ 197 w 273"/>
                <a:gd name="T1" fmla="*/ 0 h 536"/>
                <a:gd name="T2" fmla="*/ 197 w 273"/>
                <a:gd name="T3" fmla="*/ 0 h 536"/>
                <a:gd name="T4" fmla="*/ 194 w 273"/>
                <a:gd name="T5" fmla="*/ 26 h 536"/>
                <a:gd name="T6" fmla="*/ 190 w 273"/>
                <a:gd name="T7" fmla="*/ 56 h 536"/>
                <a:gd name="T8" fmla="*/ 194 w 273"/>
                <a:gd name="T9" fmla="*/ 92 h 536"/>
                <a:gd name="T10" fmla="*/ 200 w 273"/>
                <a:gd name="T11" fmla="*/ 135 h 536"/>
                <a:gd name="T12" fmla="*/ 213 w 273"/>
                <a:gd name="T13" fmla="*/ 181 h 536"/>
                <a:gd name="T14" fmla="*/ 223 w 273"/>
                <a:gd name="T15" fmla="*/ 207 h 536"/>
                <a:gd name="T16" fmla="*/ 236 w 273"/>
                <a:gd name="T17" fmla="*/ 230 h 536"/>
                <a:gd name="T18" fmla="*/ 253 w 273"/>
                <a:gd name="T19" fmla="*/ 256 h 536"/>
                <a:gd name="T20" fmla="*/ 273 w 273"/>
                <a:gd name="T21" fmla="*/ 279 h 536"/>
                <a:gd name="T22" fmla="*/ 273 w 273"/>
                <a:gd name="T23" fmla="*/ 279 h 536"/>
                <a:gd name="T24" fmla="*/ 266 w 273"/>
                <a:gd name="T25" fmla="*/ 293 h 536"/>
                <a:gd name="T26" fmla="*/ 256 w 273"/>
                <a:gd name="T27" fmla="*/ 322 h 536"/>
                <a:gd name="T28" fmla="*/ 250 w 273"/>
                <a:gd name="T29" fmla="*/ 339 h 536"/>
                <a:gd name="T30" fmla="*/ 250 w 273"/>
                <a:gd name="T31" fmla="*/ 355 h 536"/>
                <a:gd name="T32" fmla="*/ 250 w 273"/>
                <a:gd name="T33" fmla="*/ 372 h 536"/>
                <a:gd name="T34" fmla="*/ 256 w 273"/>
                <a:gd name="T35" fmla="*/ 378 h 536"/>
                <a:gd name="T36" fmla="*/ 256 w 273"/>
                <a:gd name="T37" fmla="*/ 378 h 536"/>
                <a:gd name="T38" fmla="*/ 223 w 273"/>
                <a:gd name="T39" fmla="*/ 427 h 536"/>
                <a:gd name="T40" fmla="*/ 190 w 273"/>
                <a:gd name="T41" fmla="*/ 470 h 536"/>
                <a:gd name="T42" fmla="*/ 171 w 273"/>
                <a:gd name="T43" fmla="*/ 493 h 536"/>
                <a:gd name="T44" fmla="*/ 151 w 273"/>
                <a:gd name="T45" fmla="*/ 510 h 536"/>
                <a:gd name="T46" fmla="*/ 131 w 273"/>
                <a:gd name="T47" fmla="*/ 526 h 536"/>
                <a:gd name="T48" fmla="*/ 115 w 273"/>
                <a:gd name="T49" fmla="*/ 533 h 536"/>
                <a:gd name="T50" fmla="*/ 105 w 273"/>
                <a:gd name="T51" fmla="*/ 536 h 536"/>
                <a:gd name="T52" fmla="*/ 95 w 273"/>
                <a:gd name="T53" fmla="*/ 536 h 536"/>
                <a:gd name="T54" fmla="*/ 85 w 273"/>
                <a:gd name="T55" fmla="*/ 533 h 536"/>
                <a:gd name="T56" fmla="*/ 79 w 273"/>
                <a:gd name="T57" fmla="*/ 529 h 536"/>
                <a:gd name="T58" fmla="*/ 72 w 273"/>
                <a:gd name="T59" fmla="*/ 520 h 536"/>
                <a:gd name="T60" fmla="*/ 65 w 273"/>
                <a:gd name="T61" fmla="*/ 510 h 536"/>
                <a:gd name="T62" fmla="*/ 52 w 273"/>
                <a:gd name="T63" fmla="*/ 480 h 536"/>
                <a:gd name="T64" fmla="*/ 46 w 273"/>
                <a:gd name="T65" fmla="*/ 437 h 536"/>
                <a:gd name="T66" fmla="*/ 39 w 273"/>
                <a:gd name="T67" fmla="*/ 381 h 536"/>
                <a:gd name="T68" fmla="*/ 39 w 273"/>
                <a:gd name="T69" fmla="*/ 381 h 536"/>
                <a:gd name="T70" fmla="*/ 46 w 273"/>
                <a:gd name="T71" fmla="*/ 381 h 536"/>
                <a:gd name="T72" fmla="*/ 52 w 273"/>
                <a:gd name="T73" fmla="*/ 385 h 536"/>
                <a:gd name="T74" fmla="*/ 56 w 273"/>
                <a:gd name="T75" fmla="*/ 385 h 536"/>
                <a:gd name="T76" fmla="*/ 59 w 273"/>
                <a:gd name="T77" fmla="*/ 381 h 536"/>
                <a:gd name="T78" fmla="*/ 62 w 273"/>
                <a:gd name="T79" fmla="*/ 375 h 536"/>
                <a:gd name="T80" fmla="*/ 62 w 273"/>
                <a:gd name="T81" fmla="*/ 368 h 536"/>
                <a:gd name="T82" fmla="*/ 62 w 273"/>
                <a:gd name="T83" fmla="*/ 368 h 536"/>
                <a:gd name="T84" fmla="*/ 52 w 273"/>
                <a:gd name="T85" fmla="*/ 322 h 536"/>
                <a:gd name="T86" fmla="*/ 32 w 273"/>
                <a:gd name="T87" fmla="*/ 247 h 536"/>
                <a:gd name="T88" fmla="*/ 0 w 273"/>
                <a:gd name="T89" fmla="*/ 141 h 536"/>
                <a:gd name="T90" fmla="*/ 197 w 273"/>
                <a:gd name="T91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3" h="536">
                  <a:moveTo>
                    <a:pt x="197" y="0"/>
                  </a:moveTo>
                  <a:lnTo>
                    <a:pt x="197" y="0"/>
                  </a:lnTo>
                  <a:lnTo>
                    <a:pt x="194" y="26"/>
                  </a:lnTo>
                  <a:lnTo>
                    <a:pt x="190" y="56"/>
                  </a:lnTo>
                  <a:lnTo>
                    <a:pt x="194" y="92"/>
                  </a:lnTo>
                  <a:lnTo>
                    <a:pt x="200" y="135"/>
                  </a:lnTo>
                  <a:lnTo>
                    <a:pt x="213" y="181"/>
                  </a:lnTo>
                  <a:lnTo>
                    <a:pt x="223" y="207"/>
                  </a:lnTo>
                  <a:lnTo>
                    <a:pt x="236" y="230"/>
                  </a:lnTo>
                  <a:lnTo>
                    <a:pt x="253" y="256"/>
                  </a:lnTo>
                  <a:lnTo>
                    <a:pt x="273" y="279"/>
                  </a:lnTo>
                  <a:lnTo>
                    <a:pt x="273" y="279"/>
                  </a:lnTo>
                  <a:lnTo>
                    <a:pt x="266" y="293"/>
                  </a:lnTo>
                  <a:lnTo>
                    <a:pt x="256" y="322"/>
                  </a:lnTo>
                  <a:lnTo>
                    <a:pt x="250" y="339"/>
                  </a:lnTo>
                  <a:lnTo>
                    <a:pt x="250" y="355"/>
                  </a:lnTo>
                  <a:lnTo>
                    <a:pt x="250" y="372"/>
                  </a:lnTo>
                  <a:lnTo>
                    <a:pt x="256" y="378"/>
                  </a:lnTo>
                  <a:lnTo>
                    <a:pt x="256" y="378"/>
                  </a:lnTo>
                  <a:lnTo>
                    <a:pt x="223" y="427"/>
                  </a:lnTo>
                  <a:lnTo>
                    <a:pt x="190" y="470"/>
                  </a:lnTo>
                  <a:lnTo>
                    <a:pt x="171" y="493"/>
                  </a:lnTo>
                  <a:lnTo>
                    <a:pt x="151" y="510"/>
                  </a:lnTo>
                  <a:lnTo>
                    <a:pt x="131" y="526"/>
                  </a:lnTo>
                  <a:lnTo>
                    <a:pt x="115" y="533"/>
                  </a:lnTo>
                  <a:lnTo>
                    <a:pt x="105" y="536"/>
                  </a:lnTo>
                  <a:lnTo>
                    <a:pt x="95" y="536"/>
                  </a:lnTo>
                  <a:lnTo>
                    <a:pt x="85" y="533"/>
                  </a:lnTo>
                  <a:lnTo>
                    <a:pt x="79" y="529"/>
                  </a:lnTo>
                  <a:lnTo>
                    <a:pt x="72" y="520"/>
                  </a:lnTo>
                  <a:lnTo>
                    <a:pt x="65" y="510"/>
                  </a:lnTo>
                  <a:lnTo>
                    <a:pt x="52" y="480"/>
                  </a:lnTo>
                  <a:lnTo>
                    <a:pt x="46" y="437"/>
                  </a:lnTo>
                  <a:lnTo>
                    <a:pt x="39" y="381"/>
                  </a:lnTo>
                  <a:lnTo>
                    <a:pt x="39" y="381"/>
                  </a:lnTo>
                  <a:lnTo>
                    <a:pt x="46" y="381"/>
                  </a:lnTo>
                  <a:lnTo>
                    <a:pt x="52" y="385"/>
                  </a:lnTo>
                  <a:lnTo>
                    <a:pt x="56" y="385"/>
                  </a:lnTo>
                  <a:lnTo>
                    <a:pt x="59" y="381"/>
                  </a:lnTo>
                  <a:lnTo>
                    <a:pt x="62" y="375"/>
                  </a:lnTo>
                  <a:lnTo>
                    <a:pt x="62" y="368"/>
                  </a:lnTo>
                  <a:lnTo>
                    <a:pt x="62" y="368"/>
                  </a:lnTo>
                  <a:lnTo>
                    <a:pt x="52" y="322"/>
                  </a:lnTo>
                  <a:lnTo>
                    <a:pt x="32" y="247"/>
                  </a:lnTo>
                  <a:lnTo>
                    <a:pt x="0" y="14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3"/>
            <p:cNvSpPr>
              <a:spLocks/>
            </p:cNvSpPr>
            <p:nvPr/>
          </p:nvSpPr>
          <p:spPr bwMode="auto">
            <a:xfrm>
              <a:off x="11858625" y="3714750"/>
              <a:ext cx="244475" cy="584200"/>
            </a:xfrm>
            <a:custGeom>
              <a:avLst/>
              <a:gdLst>
                <a:gd name="T0" fmla="*/ 0 w 154"/>
                <a:gd name="T1" fmla="*/ 16 h 368"/>
                <a:gd name="T2" fmla="*/ 0 w 154"/>
                <a:gd name="T3" fmla="*/ 16 h 368"/>
                <a:gd name="T4" fmla="*/ 75 w 154"/>
                <a:gd name="T5" fmla="*/ 10 h 368"/>
                <a:gd name="T6" fmla="*/ 128 w 154"/>
                <a:gd name="T7" fmla="*/ 3 h 368"/>
                <a:gd name="T8" fmla="*/ 154 w 154"/>
                <a:gd name="T9" fmla="*/ 0 h 368"/>
                <a:gd name="T10" fmla="*/ 154 w 154"/>
                <a:gd name="T11" fmla="*/ 0 h 368"/>
                <a:gd name="T12" fmla="*/ 154 w 154"/>
                <a:gd name="T13" fmla="*/ 6 h 368"/>
                <a:gd name="T14" fmla="*/ 154 w 154"/>
                <a:gd name="T15" fmla="*/ 29 h 368"/>
                <a:gd name="T16" fmla="*/ 144 w 154"/>
                <a:gd name="T17" fmla="*/ 105 h 368"/>
                <a:gd name="T18" fmla="*/ 131 w 154"/>
                <a:gd name="T19" fmla="*/ 187 h 368"/>
                <a:gd name="T20" fmla="*/ 125 w 154"/>
                <a:gd name="T21" fmla="*/ 217 h 368"/>
                <a:gd name="T22" fmla="*/ 118 w 154"/>
                <a:gd name="T23" fmla="*/ 233 h 368"/>
                <a:gd name="T24" fmla="*/ 118 w 154"/>
                <a:gd name="T25" fmla="*/ 233 h 368"/>
                <a:gd name="T26" fmla="*/ 108 w 154"/>
                <a:gd name="T27" fmla="*/ 250 h 368"/>
                <a:gd name="T28" fmla="*/ 102 w 154"/>
                <a:gd name="T29" fmla="*/ 273 h 368"/>
                <a:gd name="T30" fmla="*/ 82 w 154"/>
                <a:gd name="T31" fmla="*/ 332 h 368"/>
                <a:gd name="T32" fmla="*/ 72 w 154"/>
                <a:gd name="T33" fmla="*/ 355 h 368"/>
                <a:gd name="T34" fmla="*/ 66 w 154"/>
                <a:gd name="T35" fmla="*/ 362 h 368"/>
                <a:gd name="T36" fmla="*/ 59 w 154"/>
                <a:gd name="T37" fmla="*/ 365 h 368"/>
                <a:gd name="T38" fmla="*/ 52 w 154"/>
                <a:gd name="T39" fmla="*/ 368 h 368"/>
                <a:gd name="T40" fmla="*/ 49 w 154"/>
                <a:gd name="T41" fmla="*/ 365 h 368"/>
                <a:gd name="T42" fmla="*/ 43 w 154"/>
                <a:gd name="T43" fmla="*/ 355 h 368"/>
                <a:gd name="T44" fmla="*/ 36 w 154"/>
                <a:gd name="T45" fmla="*/ 342 h 368"/>
                <a:gd name="T46" fmla="*/ 36 w 154"/>
                <a:gd name="T47" fmla="*/ 342 h 368"/>
                <a:gd name="T48" fmla="*/ 23 w 154"/>
                <a:gd name="T49" fmla="*/ 302 h 368"/>
                <a:gd name="T50" fmla="*/ 16 w 154"/>
                <a:gd name="T51" fmla="*/ 253 h 368"/>
                <a:gd name="T52" fmla="*/ 10 w 154"/>
                <a:gd name="T53" fmla="*/ 200 h 368"/>
                <a:gd name="T54" fmla="*/ 6 w 154"/>
                <a:gd name="T55" fmla="*/ 144 h 368"/>
                <a:gd name="T56" fmla="*/ 0 w 154"/>
                <a:gd name="T57" fmla="*/ 56 h 368"/>
                <a:gd name="T58" fmla="*/ 0 w 154"/>
                <a:gd name="T59" fmla="*/ 16 h 368"/>
                <a:gd name="T60" fmla="*/ 0 w 154"/>
                <a:gd name="T61" fmla="*/ 1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4" h="368">
                  <a:moveTo>
                    <a:pt x="0" y="16"/>
                  </a:moveTo>
                  <a:lnTo>
                    <a:pt x="0" y="16"/>
                  </a:lnTo>
                  <a:lnTo>
                    <a:pt x="75" y="10"/>
                  </a:lnTo>
                  <a:lnTo>
                    <a:pt x="128" y="3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54" y="6"/>
                  </a:lnTo>
                  <a:lnTo>
                    <a:pt x="154" y="29"/>
                  </a:lnTo>
                  <a:lnTo>
                    <a:pt x="144" y="105"/>
                  </a:lnTo>
                  <a:lnTo>
                    <a:pt x="131" y="187"/>
                  </a:lnTo>
                  <a:lnTo>
                    <a:pt x="125" y="217"/>
                  </a:lnTo>
                  <a:lnTo>
                    <a:pt x="118" y="233"/>
                  </a:lnTo>
                  <a:lnTo>
                    <a:pt x="118" y="233"/>
                  </a:lnTo>
                  <a:lnTo>
                    <a:pt x="108" y="250"/>
                  </a:lnTo>
                  <a:lnTo>
                    <a:pt x="102" y="273"/>
                  </a:lnTo>
                  <a:lnTo>
                    <a:pt x="82" y="332"/>
                  </a:lnTo>
                  <a:lnTo>
                    <a:pt x="72" y="355"/>
                  </a:lnTo>
                  <a:lnTo>
                    <a:pt x="66" y="362"/>
                  </a:lnTo>
                  <a:lnTo>
                    <a:pt x="59" y="365"/>
                  </a:lnTo>
                  <a:lnTo>
                    <a:pt x="52" y="368"/>
                  </a:lnTo>
                  <a:lnTo>
                    <a:pt x="49" y="365"/>
                  </a:lnTo>
                  <a:lnTo>
                    <a:pt x="43" y="355"/>
                  </a:lnTo>
                  <a:lnTo>
                    <a:pt x="36" y="342"/>
                  </a:lnTo>
                  <a:lnTo>
                    <a:pt x="36" y="342"/>
                  </a:lnTo>
                  <a:lnTo>
                    <a:pt x="23" y="302"/>
                  </a:lnTo>
                  <a:lnTo>
                    <a:pt x="16" y="253"/>
                  </a:lnTo>
                  <a:lnTo>
                    <a:pt x="10" y="200"/>
                  </a:lnTo>
                  <a:lnTo>
                    <a:pt x="6" y="144"/>
                  </a:lnTo>
                  <a:lnTo>
                    <a:pt x="0" y="5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47A5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4"/>
            <p:cNvSpPr>
              <a:spLocks/>
            </p:cNvSpPr>
            <p:nvPr/>
          </p:nvSpPr>
          <p:spPr bwMode="auto">
            <a:xfrm>
              <a:off x="11612563" y="2873375"/>
              <a:ext cx="538163" cy="454025"/>
            </a:xfrm>
            <a:custGeom>
              <a:avLst/>
              <a:gdLst>
                <a:gd name="T0" fmla="*/ 7 w 339"/>
                <a:gd name="T1" fmla="*/ 142 h 286"/>
                <a:gd name="T2" fmla="*/ 4 w 339"/>
                <a:gd name="T3" fmla="*/ 115 h 286"/>
                <a:gd name="T4" fmla="*/ 7 w 339"/>
                <a:gd name="T5" fmla="*/ 109 h 286"/>
                <a:gd name="T6" fmla="*/ 10 w 339"/>
                <a:gd name="T7" fmla="*/ 92 h 286"/>
                <a:gd name="T8" fmla="*/ 23 w 339"/>
                <a:gd name="T9" fmla="*/ 82 h 286"/>
                <a:gd name="T10" fmla="*/ 27 w 339"/>
                <a:gd name="T11" fmla="*/ 76 h 286"/>
                <a:gd name="T12" fmla="*/ 36 w 339"/>
                <a:gd name="T13" fmla="*/ 63 h 286"/>
                <a:gd name="T14" fmla="*/ 46 w 339"/>
                <a:gd name="T15" fmla="*/ 63 h 286"/>
                <a:gd name="T16" fmla="*/ 56 w 339"/>
                <a:gd name="T17" fmla="*/ 46 h 286"/>
                <a:gd name="T18" fmla="*/ 76 w 339"/>
                <a:gd name="T19" fmla="*/ 40 h 286"/>
                <a:gd name="T20" fmla="*/ 82 w 339"/>
                <a:gd name="T21" fmla="*/ 30 h 286"/>
                <a:gd name="T22" fmla="*/ 96 w 339"/>
                <a:gd name="T23" fmla="*/ 23 h 286"/>
                <a:gd name="T24" fmla="*/ 102 w 339"/>
                <a:gd name="T25" fmla="*/ 23 h 286"/>
                <a:gd name="T26" fmla="*/ 119 w 339"/>
                <a:gd name="T27" fmla="*/ 7 h 286"/>
                <a:gd name="T28" fmla="*/ 142 w 339"/>
                <a:gd name="T29" fmla="*/ 13 h 286"/>
                <a:gd name="T30" fmla="*/ 145 w 339"/>
                <a:gd name="T31" fmla="*/ 7 h 286"/>
                <a:gd name="T32" fmla="*/ 171 w 339"/>
                <a:gd name="T33" fmla="*/ 0 h 286"/>
                <a:gd name="T34" fmla="*/ 201 w 339"/>
                <a:gd name="T35" fmla="*/ 7 h 286"/>
                <a:gd name="T36" fmla="*/ 204 w 339"/>
                <a:gd name="T37" fmla="*/ 10 h 286"/>
                <a:gd name="T38" fmla="*/ 221 w 339"/>
                <a:gd name="T39" fmla="*/ 3 h 286"/>
                <a:gd name="T40" fmla="*/ 237 w 339"/>
                <a:gd name="T41" fmla="*/ 17 h 286"/>
                <a:gd name="T42" fmla="*/ 247 w 339"/>
                <a:gd name="T43" fmla="*/ 13 h 286"/>
                <a:gd name="T44" fmla="*/ 263 w 339"/>
                <a:gd name="T45" fmla="*/ 20 h 286"/>
                <a:gd name="T46" fmla="*/ 267 w 339"/>
                <a:gd name="T47" fmla="*/ 30 h 286"/>
                <a:gd name="T48" fmla="*/ 286 w 339"/>
                <a:gd name="T49" fmla="*/ 33 h 286"/>
                <a:gd name="T50" fmla="*/ 296 w 339"/>
                <a:gd name="T51" fmla="*/ 50 h 286"/>
                <a:gd name="T52" fmla="*/ 303 w 339"/>
                <a:gd name="T53" fmla="*/ 53 h 286"/>
                <a:gd name="T54" fmla="*/ 319 w 339"/>
                <a:gd name="T55" fmla="*/ 73 h 286"/>
                <a:gd name="T56" fmla="*/ 336 w 339"/>
                <a:gd name="T57" fmla="*/ 122 h 286"/>
                <a:gd name="T58" fmla="*/ 339 w 339"/>
                <a:gd name="T59" fmla="*/ 174 h 286"/>
                <a:gd name="T60" fmla="*/ 332 w 339"/>
                <a:gd name="T61" fmla="*/ 201 h 286"/>
                <a:gd name="T62" fmla="*/ 326 w 339"/>
                <a:gd name="T63" fmla="*/ 204 h 286"/>
                <a:gd name="T64" fmla="*/ 332 w 339"/>
                <a:gd name="T65" fmla="*/ 217 h 286"/>
                <a:gd name="T66" fmla="*/ 326 w 339"/>
                <a:gd name="T67" fmla="*/ 227 h 286"/>
                <a:gd name="T68" fmla="*/ 326 w 339"/>
                <a:gd name="T69" fmla="*/ 234 h 286"/>
                <a:gd name="T70" fmla="*/ 326 w 339"/>
                <a:gd name="T71" fmla="*/ 244 h 286"/>
                <a:gd name="T72" fmla="*/ 322 w 339"/>
                <a:gd name="T73" fmla="*/ 260 h 286"/>
                <a:gd name="T74" fmla="*/ 313 w 339"/>
                <a:gd name="T75" fmla="*/ 270 h 286"/>
                <a:gd name="T76" fmla="*/ 313 w 339"/>
                <a:gd name="T77" fmla="*/ 280 h 286"/>
                <a:gd name="T78" fmla="*/ 303 w 339"/>
                <a:gd name="T79" fmla="*/ 286 h 286"/>
                <a:gd name="T80" fmla="*/ 286 w 339"/>
                <a:gd name="T81" fmla="*/ 280 h 286"/>
                <a:gd name="T82" fmla="*/ 276 w 339"/>
                <a:gd name="T83" fmla="*/ 263 h 286"/>
                <a:gd name="T84" fmla="*/ 276 w 339"/>
                <a:gd name="T85" fmla="*/ 253 h 286"/>
                <a:gd name="T86" fmla="*/ 263 w 339"/>
                <a:gd name="T87" fmla="*/ 237 h 286"/>
                <a:gd name="T88" fmla="*/ 237 w 339"/>
                <a:gd name="T89" fmla="*/ 214 h 286"/>
                <a:gd name="T90" fmla="*/ 181 w 339"/>
                <a:gd name="T91" fmla="*/ 188 h 286"/>
                <a:gd name="T92" fmla="*/ 82 w 339"/>
                <a:gd name="T93" fmla="*/ 168 h 286"/>
                <a:gd name="T94" fmla="*/ 7 w 339"/>
                <a:gd name="T95" fmla="*/ 14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9" h="286">
                  <a:moveTo>
                    <a:pt x="7" y="142"/>
                  </a:moveTo>
                  <a:lnTo>
                    <a:pt x="7" y="142"/>
                  </a:lnTo>
                  <a:lnTo>
                    <a:pt x="0" y="125"/>
                  </a:lnTo>
                  <a:lnTo>
                    <a:pt x="4" y="115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7" y="99"/>
                  </a:lnTo>
                  <a:lnTo>
                    <a:pt x="10" y="92"/>
                  </a:lnTo>
                  <a:lnTo>
                    <a:pt x="17" y="86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7" y="76"/>
                  </a:lnTo>
                  <a:lnTo>
                    <a:pt x="30" y="69"/>
                  </a:lnTo>
                  <a:lnTo>
                    <a:pt x="36" y="63"/>
                  </a:lnTo>
                  <a:lnTo>
                    <a:pt x="46" y="63"/>
                  </a:lnTo>
                  <a:lnTo>
                    <a:pt x="46" y="63"/>
                  </a:lnTo>
                  <a:lnTo>
                    <a:pt x="50" y="53"/>
                  </a:lnTo>
                  <a:lnTo>
                    <a:pt x="56" y="46"/>
                  </a:lnTo>
                  <a:lnTo>
                    <a:pt x="66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82" y="30"/>
                  </a:lnTo>
                  <a:lnTo>
                    <a:pt x="86" y="26"/>
                  </a:lnTo>
                  <a:lnTo>
                    <a:pt x="96" y="23"/>
                  </a:lnTo>
                  <a:lnTo>
                    <a:pt x="102" y="23"/>
                  </a:lnTo>
                  <a:lnTo>
                    <a:pt x="102" y="23"/>
                  </a:lnTo>
                  <a:lnTo>
                    <a:pt x="109" y="13"/>
                  </a:lnTo>
                  <a:lnTo>
                    <a:pt x="119" y="7"/>
                  </a:lnTo>
                  <a:lnTo>
                    <a:pt x="132" y="7"/>
                  </a:lnTo>
                  <a:lnTo>
                    <a:pt x="142" y="13"/>
                  </a:lnTo>
                  <a:lnTo>
                    <a:pt x="142" y="13"/>
                  </a:lnTo>
                  <a:lnTo>
                    <a:pt x="145" y="7"/>
                  </a:lnTo>
                  <a:lnTo>
                    <a:pt x="151" y="3"/>
                  </a:lnTo>
                  <a:lnTo>
                    <a:pt x="171" y="0"/>
                  </a:lnTo>
                  <a:lnTo>
                    <a:pt x="191" y="3"/>
                  </a:lnTo>
                  <a:lnTo>
                    <a:pt x="201" y="7"/>
                  </a:lnTo>
                  <a:lnTo>
                    <a:pt x="204" y="10"/>
                  </a:lnTo>
                  <a:lnTo>
                    <a:pt x="204" y="10"/>
                  </a:lnTo>
                  <a:lnTo>
                    <a:pt x="214" y="3"/>
                  </a:lnTo>
                  <a:lnTo>
                    <a:pt x="221" y="3"/>
                  </a:lnTo>
                  <a:lnTo>
                    <a:pt x="230" y="7"/>
                  </a:lnTo>
                  <a:lnTo>
                    <a:pt x="237" y="17"/>
                  </a:lnTo>
                  <a:lnTo>
                    <a:pt x="237" y="17"/>
                  </a:lnTo>
                  <a:lnTo>
                    <a:pt x="247" y="13"/>
                  </a:lnTo>
                  <a:lnTo>
                    <a:pt x="257" y="13"/>
                  </a:lnTo>
                  <a:lnTo>
                    <a:pt x="263" y="20"/>
                  </a:lnTo>
                  <a:lnTo>
                    <a:pt x="267" y="30"/>
                  </a:lnTo>
                  <a:lnTo>
                    <a:pt x="267" y="30"/>
                  </a:lnTo>
                  <a:lnTo>
                    <a:pt x="276" y="30"/>
                  </a:lnTo>
                  <a:lnTo>
                    <a:pt x="286" y="33"/>
                  </a:lnTo>
                  <a:lnTo>
                    <a:pt x="293" y="43"/>
                  </a:lnTo>
                  <a:lnTo>
                    <a:pt x="296" y="50"/>
                  </a:lnTo>
                  <a:lnTo>
                    <a:pt x="296" y="50"/>
                  </a:lnTo>
                  <a:lnTo>
                    <a:pt x="303" y="53"/>
                  </a:lnTo>
                  <a:lnTo>
                    <a:pt x="309" y="56"/>
                  </a:lnTo>
                  <a:lnTo>
                    <a:pt x="319" y="73"/>
                  </a:lnTo>
                  <a:lnTo>
                    <a:pt x="329" y="96"/>
                  </a:lnTo>
                  <a:lnTo>
                    <a:pt x="336" y="122"/>
                  </a:lnTo>
                  <a:lnTo>
                    <a:pt x="339" y="148"/>
                  </a:lnTo>
                  <a:lnTo>
                    <a:pt x="339" y="174"/>
                  </a:lnTo>
                  <a:lnTo>
                    <a:pt x="336" y="194"/>
                  </a:lnTo>
                  <a:lnTo>
                    <a:pt x="332" y="201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32" y="214"/>
                  </a:lnTo>
                  <a:lnTo>
                    <a:pt x="332" y="217"/>
                  </a:lnTo>
                  <a:lnTo>
                    <a:pt x="332" y="221"/>
                  </a:lnTo>
                  <a:lnTo>
                    <a:pt x="326" y="227"/>
                  </a:lnTo>
                  <a:lnTo>
                    <a:pt x="326" y="227"/>
                  </a:lnTo>
                  <a:lnTo>
                    <a:pt x="326" y="234"/>
                  </a:lnTo>
                  <a:lnTo>
                    <a:pt x="326" y="244"/>
                  </a:lnTo>
                  <a:lnTo>
                    <a:pt x="326" y="244"/>
                  </a:lnTo>
                  <a:lnTo>
                    <a:pt x="326" y="253"/>
                  </a:lnTo>
                  <a:lnTo>
                    <a:pt x="322" y="260"/>
                  </a:lnTo>
                  <a:lnTo>
                    <a:pt x="316" y="263"/>
                  </a:lnTo>
                  <a:lnTo>
                    <a:pt x="313" y="270"/>
                  </a:lnTo>
                  <a:lnTo>
                    <a:pt x="313" y="270"/>
                  </a:lnTo>
                  <a:lnTo>
                    <a:pt x="313" y="280"/>
                  </a:lnTo>
                  <a:lnTo>
                    <a:pt x="309" y="286"/>
                  </a:lnTo>
                  <a:lnTo>
                    <a:pt x="303" y="286"/>
                  </a:lnTo>
                  <a:lnTo>
                    <a:pt x="296" y="283"/>
                  </a:lnTo>
                  <a:lnTo>
                    <a:pt x="286" y="280"/>
                  </a:lnTo>
                  <a:lnTo>
                    <a:pt x="280" y="270"/>
                  </a:lnTo>
                  <a:lnTo>
                    <a:pt x="276" y="263"/>
                  </a:lnTo>
                  <a:lnTo>
                    <a:pt x="276" y="253"/>
                  </a:lnTo>
                  <a:lnTo>
                    <a:pt x="276" y="253"/>
                  </a:lnTo>
                  <a:lnTo>
                    <a:pt x="263" y="247"/>
                  </a:lnTo>
                  <a:lnTo>
                    <a:pt x="263" y="237"/>
                  </a:lnTo>
                  <a:lnTo>
                    <a:pt x="263" y="237"/>
                  </a:lnTo>
                  <a:lnTo>
                    <a:pt x="237" y="214"/>
                  </a:lnTo>
                  <a:lnTo>
                    <a:pt x="211" y="198"/>
                  </a:lnTo>
                  <a:lnTo>
                    <a:pt x="181" y="188"/>
                  </a:lnTo>
                  <a:lnTo>
                    <a:pt x="148" y="178"/>
                  </a:lnTo>
                  <a:lnTo>
                    <a:pt x="82" y="168"/>
                  </a:lnTo>
                  <a:lnTo>
                    <a:pt x="20" y="161"/>
                  </a:lnTo>
                  <a:lnTo>
                    <a:pt x="7" y="142"/>
                  </a:lnTo>
                  <a:close/>
                </a:path>
              </a:pathLst>
            </a:custGeom>
            <a:solidFill>
              <a:srgbClr val="6D6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5"/>
            <p:cNvSpPr>
              <a:spLocks/>
            </p:cNvSpPr>
            <p:nvPr/>
          </p:nvSpPr>
          <p:spPr bwMode="auto">
            <a:xfrm>
              <a:off x="11831638" y="3343275"/>
              <a:ext cx="198438" cy="287337"/>
            </a:xfrm>
            <a:custGeom>
              <a:avLst/>
              <a:gdLst>
                <a:gd name="T0" fmla="*/ 0 w 125"/>
                <a:gd name="T1" fmla="*/ 128 h 181"/>
                <a:gd name="T2" fmla="*/ 0 w 125"/>
                <a:gd name="T3" fmla="*/ 128 h 181"/>
                <a:gd name="T4" fmla="*/ 0 w 125"/>
                <a:gd name="T5" fmla="*/ 135 h 181"/>
                <a:gd name="T6" fmla="*/ 4 w 125"/>
                <a:gd name="T7" fmla="*/ 151 h 181"/>
                <a:gd name="T8" fmla="*/ 10 w 125"/>
                <a:gd name="T9" fmla="*/ 161 h 181"/>
                <a:gd name="T10" fmla="*/ 17 w 125"/>
                <a:gd name="T11" fmla="*/ 168 h 181"/>
                <a:gd name="T12" fmla="*/ 30 w 125"/>
                <a:gd name="T13" fmla="*/ 178 h 181"/>
                <a:gd name="T14" fmla="*/ 43 w 125"/>
                <a:gd name="T15" fmla="*/ 181 h 181"/>
                <a:gd name="T16" fmla="*/ 43 w 125"/>
                <a:gd name="T17" fmla="*/ 181 h 181"/>
                <a:gd name="T18" fmla="*/ 53 w 125"/>
                <a:gd name="T19" fmla="*/ 181 h 181"/>
                <a:gd name="T20" fmla="*/ 63 w 125"/>
                <a:gd name="T21" fmla="*/ 181 h 181"/>
                <a:gd name="T22" fmla="*/ 69 w 125"/>
                <a:gd name="T23" fmla="*/ 178 h 181"/>
                <a:gd name="T24" fmla="*/ 79 w 125"/>
                <a:gd name="T25" fmla="*/ 171 h 181"/>
                <a:gd name="T26" fmla="*/ 92 w 125"/>
                <a:gd name="T27" fmla="*/ 151 h 181"/>
                <a:gd name="T28" fmla="*/ 106 w 125"/>
                <a:gd name="T29" fmla="*/ 128 h 181"/>
                <a:gd name="T30" fmla="*/ 115 w 125"/>
                <a:gd name="T31" fmla="*/ 102 h 181"/>
                <a:gd name="T32" fmla="*/ 122 w 125"/>
                <a:gd name="T33" fmla="*/ 73 h 181"/>
                <a:gd name="T34" fmla="*/ 125 w 125"/>
                <a:gd name="T35" fmla="*/ 43 h 181"/>
                <a:gd name="T36" fmla="*/ 125 w 125"/>
                <a:gd name="T37" fmla="*/ 17 h 181"/>
                <a:gd name="T38" fmla="*/ 125 w 125"/>
                <a:gd name="T39" fmla="*/ 17 h 181"/>
                <a:gd name="T40" fmla="*/ 122 w 125"/>
                <a:gd name="T41" fmla="*/ 7 h 181"/>
                <a:gd name="T42" fmla="*/ 115 w 125"/>
                <a:gd name="T43" fmla="*/ 0 h 181"/>
                <a:gd name="T44" fmla="*/ 109 w 125"/>
                <a:gd name="T45" fmla="*/ 0 h 181"/>
                <a:gd name="T46" fmla="*/ 99 w 125"/>
                <a:gd name="T47" fmla="*/ 3 h 181"/>
                <a:gd name="T48" fmla="*/ 79 w 125"/>
                <a:gd name="T49" fmla="*/ 17 h 181"/>
                <a:gd name="T50" fmla="*/ 60 w 125"/>
                <a:gd name="T51" fmla="*/ 43 h 181"/>
                <a:gd name="T52" fmla="*/ 17 w 125"/>
                <a:gd name="T53" fmla="*/ 96 h 181"/>
                <a:gd name="T54" fmla="*/ 0 w 125"/>
                <a:gd name="T55" fmla="*/ 128 h 181"/>
                <a:gd name="T56" fmla="*/ 0 w 125"/>
                <a:gd name="T57" fmla="*/ 12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5" h="181">
                  <a:moveTo>
                    <a:pt x="0" y="128"/>
                  </a:moveTo>
                  <a:lnTo>
                    <a:pt x="0" y="128"/>
                  </a:lnTo>
                  <a:lnTo>
                    <a:pt x="0" y="135"/>
                  </a:lnTo>
                  <a:lnTo>
                    <a:pt x="4" y="151"/>
                  </a:lnTo>
                  <a:lnTo>
                    <a:pt x="10" y="161"/>
                  </a:lnTo>
                  <a:lnTo>
                    <a:pt x="17" y="168"/>
                  </a:lnTo>
                  <a:lnTo>
                    <a:pt x="30" y="178"/>
                  </a:lnTo>
                  <a:lnTo>
                    <a:pt x="43" y="181"/>
                  </a:lnTo>
                  <a:lnTo>
                    <a:pt x="43" y="181"/>
                  </a:lnTo>
                  <a:lnTo>
                    <a:pt x="53" y="181"/>
                  </a:lnTo>
                  <a:lnTo>
                    <a:pt x="63" y="181"/>
                  </a:lnTo>
                  <a:lnTo>
                    <a:pt x="69" y="178"/>
                  </a:lnTo>
                  <a:lnTo>
                    <a:pt x="79" y="171"/>
                  </a:lnTo>
                  <a:lnTo>
                    <a:pt x="92" y="151"/>
                  </a:lnTo>
                  <a:lnTo>
                    <a:pt x="106" y="128"/>
                  </a:lnTo>
                  <a:lnTo>
                    <a:pt x="115" y="102"/>
                  </a:lnTo>
                  <a:lnTo>
                    <a:pt x="122" y="73"/>
                  </a:lnTo>
                  <a:lnTo>
                    <a:pt x="125" y="43"/>
                  </a:lnTo>
                  <a:lnTo>
                    <a:pt x="125" y="17"/>
                  </a:lnTo>
                  <a:lnTo>
                    <a:pt x="125" y="17"/>
                  </a:lnTo>
                  <a:lnTo>
                    <a:pt x="122" y="7"/>
                  </a:lnTo>
                  <a:lnTo>
                    <a:pt x="115" y="0"/>
                  </a:lnTo>
                  <a:lnTo>
                    <a:pt x="109" y="0"/>
                  </a:lnTo>
                  <a:lnTo>
                    <a:pt x="99" y="3"/>
                  </a:lnTo>
                  <a:lnTo>
                    <a:pt x="79" y="17"/>
                  </a:lnTo>
                  <a:lnTo>
                    <a:pt x="60" y="43"/>
                  </a:lnTo>
                  <a:lnTo>
                    <a:pt x="17" y="96"/>
                  </a:lnTo>
                  <a:lnTo>
                    <a:pt x="0" y="12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86"/>
            <p:cNvSpPr>
              <a:spLocks/>
            </p:cNvSpPr>
            <p:nvPr/>
          </p:nvSpPr>
          <p:spPr bwMode="auto">
            <a:xfrm>
              <a:off x="11623675" y="3003550"/>
              <a:ext cx="469900" cy="601662"/>
            </a:xfrm>
            <a:custGeom>
              <a:avLst/>
              <a:gdLst>
                <a:gd name="T0" fmla="*/ 260 w 296"/>
                <a:gd name="T1" fmla="*/ 135 h 379"/>
                <a:gd name="T2" fmla="*/ 246 w 296"/>
                <a:gd name="T3" fmla="*/ 102 h 379"/>
                <a:gd name="T4" fmla="*/ 220 w 296"/>
                <a:gd name="T5" fmla="*/ 76 h 379"/>
                <a:gd name="T6" fmla="*/ 214 w 296"/>
                <a:gd name="T7" fmla="*/ 60 h 379"/>
                <a:gd name="T8" fmla="*/ 207 w 296"/>
                <a:gd name="T9" fmla="*/ 27 h 379"/>
                <a:gd name="T10" fmla="*/ 194 w 296"/>
                <a:gd name="T11" fmla="*/ 14 h 379"/>
                <a:gd name="T12" fmla="*/ 171 w 296"/>
                <a:gd name="T13" fmla="*/ 4 h 379"/>
                <a:gd name="T14" fmla="*/ 121 w 296"/>
                <a:gd name="T15" fmla="*/ 0 h 379"/>
                <a:gd name="T16" fmla="*/ 66 w 296"/>
                <a:gd name="T17" fmla="*/ 20 h 379"/>
                <a:gd name="T18" fmla="*/ 49 w 296"/>
                <a:gd name="T19" fmla="*/ 27 h 379"/>
                <a:gd name="T20" fmla="*/ 20 w 296"/>
                <a:gd name="T21" fmla="*/ 30 h 379"/>
                <a:gd name="T22" fmla="*/ 3 w 296"/>
                <a:gd name="T23" fmla="*/ 46 h 379"/>
                <a:gd name="T24" fmla="*/ 0 w 296"/>
                <a:gd name="T25" fmla="*/ 69 h 379"/>
                <a:gd name="T26" fmla="*/ 0 w 296"/>
                <a:gd name="T27" fmla="*/ 96 h 379"/>
                <a:gd name="T28" fmla="*/ 3 w 296"/>
                <a:gd name="T29" fmla="*/ 125 h 379"/>
                <a:gd name="T30" fmla="*/ 3 w 296"/>
                <a:gd name="T31" fmla="*/ 125 h 379"/>
                <a:gd name="T32" fmla="*/ 13 w 296"/>
                <a:gd name="T33" fmla="*/ 158 h 379"/>
                <a:gd name="T34" fmla="*/ 16 w 296"/>
                <a:gd name="T35" fmla="*/ 208 h 379"/>
                <a:gd name="T36" fmla="*/ 20 w 296"/>
                <a:gd name="T37" fmla="*/ 224 h 379"/>
                <a:gd name="T38" fmla="*/ 52 w 296"/>
                <a:gd name="T39" fmla="*/ 306 h 379"/>
                <a:gd name="T40" fmla="*/ 85 w 296"/>
                <a:gd name="T41" fmla="*/ 365 h 379"/>
                <a:gd name="T42" fmla="*/ 95 w 296"/>
                <a:gd name="T43" fmla="*/ 372 h 379"/>
                <a:gd name="T44" fmla="*/ 131 w 296"/>
                <a:gd name="T45" fmla="*/ 379 h 379"/>
                <a:gd name="T46" fmla="*/ 171 w 296"/>
                <a:gd name="T47" fmla="*/ 369 h 379"/>
                <a:gd name="T48" fmla="*/ 210 w 296"/>
                <a:gd name="T49" fmla="*/ 352 h 379"/>
                <a:gd name="T50" fmla="*/ 237 w 296"/>
                <a:gd name="T51" fmla="*/ 329 h 379"/>
                <a:gd name="T52" fmla="*/ 253 w 296"/>
                <a:gd name="T53" fmla="*/ 300 h 379"/>
                <a:gd name="T54" fmla="*/ 269 w 296"/>
                <a:gd name="T55" fmla="*/ 241 h 379"/>
                <a:gd name="T56" fmla="*/ 269 w 296"/>
                <a:gd name="T57" fmla="*/ 208 h 379"/>
                <a:gd name="T58" fmla="*/ 279 w 296"/>
                <a:gd name="T59" fmla="*/ 204 h 379"/>
                <a:gd name="T60" fmla="*/ 289 w 296"/>
                <a:gd name="T61" fmla="*/ 188 h 379"/>
                <a:gd name="T62" fmla="*/ 296 w 296"/>
                <a:gd name="T63" fmla="*/ 142 h 379"/>
                <a:gd name="T64" fmla="*/ 292 w 296"/>
                <a:gd name="T65" fmla="*/ 112 h 379"/>
                <a:gd name="T66" fmla="*/ 283 w 296"/>
                <a:gd name="T67" fmla="*/ 106 h 379"/>
                <a:gd name="T68" fmla="*/ 269 w 296"/>
                <a:gd name="T69" fmla="*/ 119 h 379"/>
                <a:gd name="T70" fmla="*/ 260 w 296"/>
                <a:gd name="T71" fmla="*/ 13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379">
                  <a:moveTo>
                    <a:pt x="260" y="135"/>
                  </a:moveTo>
                  <a:lnTo>
                    <a:pt x="260" y="135"/>
                  </a:lnTo>
                  <a:lnTo>
                    <a:pt x="253" y="119"/>
                  </a:lnTo>
                  <a:lnTo>
                    <a:pt x="246" y="102"/>
                  </a:lnTo>
                  <a:lnTo>
                    <a:pt x="233" y="89"/>
                  </a:lnTo>
                  <a:lnTo>
                    <a:pt x="220" y="76"/>
                  </a:lnTo>
                  <a:lnTo>
                    <a:pt x="220" y="76"/>
                  </a:lnTo>
                  <a:lnTo>
                    <a:pt x="214" y="60"/>
                  </a:lnTo>
                  <a:lnTo>
                    <a:pt x="210" y="43"/>
                  </a:lnTo>
                  <a:lnTo>
                    <a:pt x="207" y="27"/>
                  </a:lnTo>
                  <a:lnTo>
                    <a:pt x="200" y="20"/>
                  </a:lnTo>
                  <a:lnTo>
                    <a:pt x="194" y="14"/>
                  </a:lnTo>
                  <a:lnTo>
                    <a:pt x="194" y="14"/>
                  </a:lnTo>
                  <a:lnTo>
                    <a:pt x="171" y="4"/>
                  </a:lnTo>
                  <a:lnTo>
                    <a:pt x="144" y="0"/>
                  </a:lnTo>
                  <a:lnTo>
                    <a:pt x="121" y="0"/>
                  </a:lnTo>
                  <a:lnTo>
                    <a:pt x="98" y="7"/>
                  </a:lnTo>
                  <a:lnTo>
                    <a:pt x="66" y="20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33" y="27"/>
                  </a:lnTo>
                  <a:lnTo>
                    <a:pt x="20" y="30"/>
                  </a:lnTo>
                  <a:lnTo>
                    <a:pt x="10" y="37"/>
                  </a:lnTo>
                  <a:lnTo>
                    <a:pt x="3" y="46"/>
                  </a:lnTo>
                  <a:lnTo>
                    <a:pt x="0" y="56"/>
                  </a:lnTo>
                  <a:lnTo>
                    <a:pt x="0" y="69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0" y="112"/>
                  </a:lnTo>
                  <a:lnTo>
                    <a:pt x="3" y="125"/>
                  </a:lnTo>
                  <a:lnTo>
                    <a:pt x="3" y="125"/>
                  </a:lnTo>
                  <a:lnTo>
                    <a:pt x="3" y="125"/>
                  </a:lnTo>
                  <a:lnTo>
                    <a:pt x="13" y="158"/>
                  </a:lnTo>
                  <a:lnTo>
                    <a:pt x="13" y="158"/>
                  </a:lnTo>
                  <a:lnTo>
                    <a:pt x="13" y="191"/>
                  </a:lnTo>
                  <a:lnTo>
                    <a:pt x="16" y="208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33" y="257"/>
                  </a:lnTo>
                  <a:lnTo>
                    <a:pt x="52" y="306"/>
                  </a:lnTo>
                  <a:lnTo>
                    <a:pt x="75" y="349"/>
                  </a:lnTo>
                  <a:lnTo>
                    <a:pt x="85" y="365"/>
                  </a:lnTo>
                  <a:lnTo>
                    <a:pt x="95" y="372"/>
                  </a:lnTo>
                  <a:lnTo>
                    <a:pt x="95" y="372"/>
                  </a:lnTo>
                  <a:lnTo>
                    <a:pt x="112" y="379"/>
                  </a:lnTo>
                  <a:lnTo>
                    <a:pt x="131" y="379"/>
                  </a:lnTo>
                  <a:lnTo>
                    <a:pt x="151" y="375"/>
                  </a:lnTo>
                  <a:lnTo>
                    <a:pt x="171" y="369"/>
                  </a:lnTo>
                  <a:lnTo>
                    <a:pt x="194" y="362"/>
                  </a:lnTo>
                  <a:lnTo>
                    <a:pt x="210" y="352"/>
                  </a:lnTo>
                  <a:lnTo>
                    <a:pt x="227" y="342"/>
                  </a:lnTo>
                  <a:lnTo>
                    <a:pt x="237" y="329"/>
                  </a:lnTo>
                  <a:lnTo>
                    <a:pt x="237" y="329"/>
                  </a:lnTo>
                  <a:lnTo>
                    <a:pt x="253" y="300"/>
                  </a:lnTo>
                  <a:lnTo>
                    <a:pt x="266" y="270"/>
                  </a:lnTo>
                  <a:lnTo>
                    <a:pt x="269" y="241"/>
                  </a:lnTo>
                  <a:lnTo>
                    <a:pt x="269" y="208"/>
                  </a:lnTo>
                  <a:lnTo>
                    <a:pt x="269" y="208"/>
                  </a:lnTo>
                  <a:lnTo>
                    <a:pt x="276" y="208"/>
                  </a:lnTo>
                  <a:lnTo>
                    <a:pt x="279" y="204"/>
                  </a:lnTo>
                  <a:lnTo>
                    <a:pt x="286" y="198"/>
                  </a:lnTo>
                  <a:lnTo>
                    <a:pt x="289" y="188"/>
                  </a:lnTo>
                  <a:lnTo>
                    <a:pt x="296" y="165"/>
                  </a:lnTo>
                  <a:lnTo>
                    <a:pt x="296" y="142"/>
                  </a:lnTo>
                  <a:lnTo>
                    <a:pt x="296" y="119"/>
                  </a:lnTo>
                  <a:lnTo>
                    <a:pt x="292" y="112"/>
                  </a:lnTo>
                  <a:lnTo>
                    <a:pt x="289" y="106"/>
                  </a:lnTo>
                  <a:lnTo>
                    <a:pt x="283" y="106"/>
                  </a:lnTo>
                  <a:lnTo>
                    <a:pt x="276" y="109"/>
                  </a:lnTo>
                  <a:lnTo>
                    <a:pt x="269" y="119"/>
                  </a:lnTo>
                  <a:lnTo>
                    <a:pt x="260" y="135"/>
                  </a:lnTo>
                  <a:lnTo>
                    <a:pt x="260" y="135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7"/>
            <p:cNvSpPr>
              <a:spLocks noEditPoints="1"/>
            </p:cNvSpPr>
            <p:nvPr/>
          </p:nvSpPr>
          <p:spPr bwMode="auto">
            <a:xfrm>
              <a:off x="11696700" y="3354388"/>
              <a:ext cx="317500" cy="260350"/>
            </a:xfrm>
            <a:custGeom>
              <a:avLst/>
              <a:gdLst>
                <a:gd name="T0" fmla="*/ 75 w 200"/>
                <a:gd name="T1" fmla="*/ 164 h 164"/>
                <a:gd name="T2" fmla="*/ 112 w 200"/>
                <a:gd name="T3" fmla="*/ 161 h 164"/>
                <a:gd name="T4" fmla="*/ 151 w 200"/>
                <a:gd name="T5" fmla="*/ 138 h 164"/>
                <a:gd name="T6" fmla="*/ 164 w 200"/>
                <a:gd name="T7" fmla="*/ 118 h 164"/>
                <a:gd name="T8" fmla="*/ 177 w 200"/>
                <a:gd name="T9" fmla="*/ 75 h 164"/>
                <a:gd name="T10" fmla="*/ 184 w 200"/>
                <a:gd name="T11" fmla="*/ 52 h 164"/>
                <a:gd name="T12" fmla="*/ 200 w 200"/>
                <a:gd name="T13" fmla="*/ 13 h 164"/>
                <a:gd name="T14" fmla="*/ 197 w 200"/>
                <a:gd name="T15" fmla="*/ 10 h 164"/>
                <a:gd name="T16" fmla="*/ 194 w 200"/>
                <a:gd name="T17" fmla="*/ 6 h 164"/>
                <a:gd name="T18" fmla="*/ 187 w 200"/>
                <a:gd name="T19" fmla="*/ 0 h 164"/>
                <a:gd name="T20" fmla="*/ 184 w 200"/>
                <a:gd name="T21" fmla="*/ 6 h 164"/>
                <a:gd name="T22" fmla="*/ 168 w 200"/>
                <a:gd name="T23" fmla="*/ 26 h 164"/>
                <a:gd name="T24" fmla="*/ 138 w 200"/>
                <a:gd name="T25" fmla="*/ 46 h 164"/>
                <a:gd name="T26" fmla="*/ 108 w 200"/>
                <a:gd name="T27" fmla="*/ 39 h 164"/>
                <a:gd name="T28" fmla="*/ 92 w 200"/>
                <a:gd name="T29" fmla="*/ 39 h 164"/>
                <a:gd name="T30" fmla="*/ 75 w 200"/>
                <a:gd name="T31" fmla="*/ 66 h 164"/>
                <a:gd name="T32" fmla="*/ 98 w 200"/>
                <a:gd name="T33" fmla="*/ 56 h 164"/>
                <a:gd name="T34" fmla="*/ 118 w 200"/>
                <a:gd name="T35" fmla="*/ 52 h 164"/>
                <a:gd name="T36" fmla="*/ 125 w 200"/>
                <a:gd name="T37" fmla="*/ 52 h 164"/>
                <a:gd name="T38" fmla="*/ 128 w 200"/>
                <a:gd name="T39" fmla="*/ 66 h 164"/>
                <a:gd name="T40" fmla="*/ 122 w 200"/>
                <a:gd name="T41" fmla="*/ 75 h 164"/>
                <a:gd name="T42" fmla="*/ 98 w 200"/>
                <a:gd name="T43" fmla="*/ 102 h 164"/>
                <a:gd name="T44" fmla="*/ 89 w 200"/>
                <a:gd name="T45" fmla="*/ 105 h 164"/>
                <a:gd name="T46" fmla="*/ 75 w 200"/>
                <a:gd name="T47" fmla="*/ 89 h 164"/>
                <a:gd name="T48" fmla="*/ 75 w 200"/>
                <a:gd name="T49" fmla="*/ 164 h 164"/>
                <a:gd name="T50" fmla="*/ 0 w 200"/>
                <a:gd name="T51" fmla="*/ 66 h 164"/>
                <a:gd name="T52" fmla="*/ 39 w 200"/>
                <a:gd name="T53" fmla="*/ 141 h 164"/>
                <a:gd name="T54" fmla="*/ 49 w 200"/>
                <a:gd name="T55" fmla="*/ 151 h 164"/>
                <a:gd name="T56" fmla="*/ 75 w 200"/>
                <a:gd name="T57" fmla="*/ 164 h 164"/>
                <a:gd name="T58" fmla="*/ 62 w 200"/>
                <a:gd name="T59" fmla="*/ 95 h 164"/>
                <a:gd name="T60" fmla="*/ 59 w 200"/>
                <a:gd name="T61" fmla="*/ 105 h 164"/>
                <a:gd name="T62" fmla="*/ 49 w 200"/>
                <a:gd name="T63" fmla="*/ 108 h 164"/>
                <a:gd name="T64" fmla="*/ 29 w 200"/>
                <a:gd name="T65" fmla="*/ 89 h 164"/>
                <a:gd name="T66" fmla="*/ 20 w 200"/>
                <a:gd name="T67" fmla="*/ 75 h 164"/>
                <a:gd name="T68" fmla="*/ 20 w 200"/>
                <a:gd name="T69" fmla="*/ 66 h 164"/>
                <a:gd name="T70" fmla="*/ 29 w 200"/>
                <a:gd name="T71" fmla="*/ 66 h 164"/>
                <a:gd name="T72" fmla="*/ 56 w 200"/>
                <a:gd name="T73" fmla="*/ 69 h 164"/>
                <a:gd name="T74" fmla="*/ 75 w 200"/>
                <a:gd name="T75" fmla="*/ 43 h 164"/>
                <a:gd name="T76" fmla="*/ 56 w 200"/>
                <a:gd name="T77" fmla="*/ 46 h 164"/>
                <a:gd name="T78" fmla="*/ 43 w 200"/>
                <a:gd name="T79" fmla="*/ 46 h 164"/>
                <a:gd name="T80" fmla="*/ 6 w 200"/>
                <a:gd name="T81" fmla="*/ 49 h 164"/>
                <a:gd name="T82" fmla="*/ 0 w 200"/>
                <a:gd name="T83" fmla="*/ 6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0" h="164">
                  <a:moveTo>
                    <a:pt x="75" y="164"/>
                  </a:moveTo>
                  <a:lnTo>
                    <a:pt x="75" y="164"/>
                  </a:lnTo>
                  <a:lnTo>
                    <a:pt x="92" y="164"/>
                  </a:lnTo>
                  <a:lnTo>
                    <a:pt x="112" y="161"/>
                  </a:lnTo>
                  <a:lnTo>
                    <a:pt x="135" y="154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64" y="118"/>
                  </a:lnTo>
                  <a:lnTo>
                    <a:pt x="171" y="95"/>
                  </a:lnTo>
                  <a:lnTo>
                    <a:pt x="177" y="75"/>
                  </a:lnTo>
                  <a:lnTo>
                    <a:pt x="184" y="52"/>
                  </a:lnTo>
                  <a:lnTo>
                    <a:pt x="184" y="52"/>
                  </a:lnTo>
                  <a:lnTo>
                    <a:pt x="197" y="23"/>
                  </a:lnTo>
                  <a:lnTo>
                    <a:pt x="200" y="13"/>
                  </a:lnTo>
                  <a:lnTo>
                    <a:pt x="200" y="10"/>
                  </a:lnTo>
                  <a:lnTo>
                    <a:pt x="197" y="10"/>
                  </a:lnTo>
                  <a:lnTo>
                    <a:pt x="197" y="10"/>
                  </a:lnTo>
                  <a:lnTo>
                    <a:pt x="194" y="6"/>
                  </a:lnTo>
                  <a:lnTo>
                    <a:pt x="187" y="6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4" y="6"/>
                  </a:lnTo>
                  <a:lnTo>
                    <a:pt x="168" y="26"/>
                  </a:lnTo>
                  <a:lnTo>
                    <a:pt x="168" y="26"/>
                  </a:lnTo>
                  <a:lnTo>
                    <a:pt x="154" y="39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08" y="39"/>
                  </a:lnTo>
                  <a:lnTo>
                    <a:pt x="108" y="39"/>
                  </a:lnTo>
                  <a:lnTo>
                    <a:pt x="92" y="39"/>
                  </a:lnTo>
                  <a:lnTo>
                    <a:pt x="75" y="43"/>
                  </a:lnTo>
                  <a:lnTo>
                    <a:pt x="75" y="66"/>
                  </a:lnTo>
                  <a:lnTo>
                    <a:pt x="75" y="66"/>
                  </a:lnTo>
                  <a:lnTo>
                    <a:pt x="98" y="56"/>
                  </a:lnTo>
                  <a:lnTo>
                    <a:pt x="108" y="52"/>
                  </a:lnTo>
                  <a:lnTo>
                    <a:pt x="118" y="52"/>
                  </a:lnTo>
                  <a:lnTo>
                    <a:pt x="118" y="52"/>
                  </a:lnTo>
                  <a:lnTo>
                    <a:pt x="125" y="52"/>
                  </a:lnTo>
                  <a:lnTo>
                    <a:pt x="128" y="59"/>
                  </a:lnTo>
                  <a:lnTo>
                    <a:pt x="128" y="66"/>
                  </a:lnTo>
                  <a:lnTo>
                    <a:pt x="122" y="75"/>
                  </a:lnTo>
                  <a:lnTo>
                    <a:pt x="122" y="75"/>
                  </a:lnTo>
                  <a:lnTo>
                    <a:pt x="112" y="89"/>
                  </a:lnTo>
                  <a:lnTo>
                    <a:pt x="98" y="102"/>
                  </a:lnTo>
                  <a:lnTo>
                    <a:pt x="95" y="105"/>
                  </a:lnTo>
                  <a:lnTo>
                    <a:pt x="89" y="105"/>
                  </a:lnTo>
                  <a:lnTo>
                    <a:pt x="82" y="102"/>
                  </a:lnTo>
                  <a:lnTo>
                    <a:pt x="75" y="89"/>
                  </a:lnTo>
                  <a:lnTo>
                    <a:pt x="75" y="92"/>
                  </a:lnTo>
                  <a:lnTo>
                    <a:pt x="75" y="164"/>
                  </a:lnTo>
                  <a:close/>
                  <a:moveTo>
                    <a:pt x="0" y="66"/>
                  </a:moveTo>
                  <a:lnTo>
                    <a:pt x="0" y="66"/>
                  </a:lnTo>
                  <a:lnTo>
                    <a:pt x="26" y="121"/>
                  </a:lnTo>
                  <a:lnTo>
                    <a:pt x="39" y="141"/>
                  </a:lnTo>
                  <a:lnTo>
                    <a:pt x="49" y="151"/>
                  </a:lnTo>
                  <a:lnTo>
                    <a:pt x="49" y="151"/>
                  </a:lnTo>
                  <a:lnTo>
                    <a:pt x="62" y="161"/>
                  </a:lnTo>
                  <a:lnTo>
                    <a:pt x="75" y="164"/>
                  </a:lnTo>
                  <a:lnTo>
                    <a:pt x="75" y="92"/>
                  </a:lnTo>
                  <a:lnTo>
                    <a:pt x="62" y="95"/>
                  </a:lnTo>
                  <a:lnTo>
                    <a:pt x="62" y="95"/>
                  </a:lnTo>
                  <a:lnTo>
                    <a:pt x="59" y="105"/>
                  </a:lnTo>
                  <a:lnTo>
                    <a:pt x="56" y="108"/>
                  </a:lnTo>
                  <a:lnTo>
                    <a:pt x="49" y="108"/>
                  </a:lnTo>
                  <a:lnTo>
                    <a:pt x="43" y="105"/>
                  </a:lnTo>
                  <a:lnTo>
                    <a:pt x="29" y="89"/>
                  </a:lnTo>
                  <a:lnTo>
                    <a:pt x="20" y="75"/>
                  </a:lnTo>
                  <a:lnTo>
                    <a:pt x="20" y="75"/>
                  </a:lnTo>
                  <a:lnTo>
                    <a:pt x="20" y="69"/>
                  </a:lnTo>
                  <a:lnTo>
                    <a:pt x="20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56" y="69"/>
                  </a:lnTo>
                  <a:lnTo>
                    <a:pt x="56" y="69"/>
                  </a:lnTo>
                  <a:lnTo>
                    <a:pt x="75" y="66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56" y="46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20" y="46"/>
                  </a:lnTo>
                  <a:lnTo>
                    <a:pt x="6" y="49"/>
                  </a:lnTo>
                  <a:lnTo>
                    <a:pt x="0" y="56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6D6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8"/>
            <p:cNvSpPr>
              <a:spLocks/>
            </p:cNvSpPr>
            <p:nvPr/>
          </p:nvSpPr>
          <p:spPr bwMode="auto">
            <a:xfrm>
              <a:off x="11999913" y="3135313"/>
              <a:ext cx="57150" cy="192087"/>
            </a:xfrm>
            <a:custGeom>
              <a:avLst/>
              <a:gdLst>
                <a:gd name="T0" fmla="*/ 0 w 36"/>
                <a:gd name="T1" fmla="*/ 0 h 121"/>
                <a:gd name="T2" fmla="*/ 0 w 36"/>
                <a:gd name="T3" fmla="*/ 0 h 121"/>
                <a:gd name="T4" fmla="*/ 3 w 36"/>
                <a:gd name="T5" fmla="*/ 9 h 121"/>
                <a:gd name="T6" fmla="*/ 9 w 36"/>
                <a:gd name="T7" fmla="*/ 39 h 121"/>
                <a:gd name="T8" fmla="*/ 16 w 36"/>
                <a:gd name="T9" fmla="*/ 75 h 121"/>
                <a:gd name="T10" fmla="*/ 16 w 36"/>
                <a:gd name="T11" fmla="*/ 98 h 121"/>
                <a:gd name="T12" fmla="*/ 16 w 36"/>
                <a:gd name="T13" fmla="*/ 121 h 121"/>
                <a:gd name="T14" fmla="*/ 32 w 36"/>
                <a:gd name="T15" fmla="*/ 98 h 121"/>
                <a:gd name="T16" fmla="*/ 32 w 36"/>
                <a:gd name="T17" fmla="*/ 98 h 121"/>
                <a:gd name="T18" fmla="*/ 29 w 36"/>
                <a:gd name="T19" fmla="*/ 69 h 121"/>
                <a:gd name="T20" fmla="*/ 29 w 36"/>
                <a:gd name="T21" fmla="*/ 46 h 121"/>
                <a:gd name="T22" fmla="*/ 32 w 36"/>
                <a:gd name="T23" fmla="*/ 36 h 121"/>
                <a:gd name="T24" fmla="*/ 36 w 36"/>
                <a:gd name="T25" fmla="*/ 23 h 121"/>
                <a:gd name="T26" fmla="*/ 0 w 36"/>
                <a:gd name="T2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121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39"/>
                  </a:lnTo>
                  <a:lnTo>
                    <a:pt x="16" y="75"/>
                  </a:lnTo>
                  <a:lnTo>
                    <a:pt x="16" y="98"/>
                  </a:lnTo>
                  <a:lnTo>
                    <a:pt x="16" y="121"/>
                  </a:lnTo>
                  <a:lnTo>
                    <a:pt x="32" y="98"/>
                  </a:lnTo>
                  <a:lnTo>
                    <a:pt x="32" y="98"/>
                  </a:lnTo>
                  <a:lnTo>
                    <a:pt x="29" y="69"/>
                  </a:lnTo>
                  <a:lnTo>
                    <a:pt x="29" y="46"/>
                  </a:lnTo>
                  <a:lnTo>
                    <a:pt x="32" y="36"/>
                  </a:lnTo>
                  <a:lnTo>
                    <a:pt x="36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9"/>
            <p:cNvSpPr>
              <a:spLocks/>
            </p:cNvSpPr>
            <p:nvPr/>
          </p:nvSpPr>
          <p:spPr bwMode="auto">
            <a:xfrm>
              <a:off x="11560175" y="3516313"/>
              <a:ext cx="1158875" cy="1884362"/>
            </a:xfrm>
            <a:custGeom>
              <a:avLst/>
              <a:gdLst>
                <a:gd name="T0" fmla="*/ 727 w 730"/>
                <a:gd name="T1" fmla="*/ 181 h 1187"/>
                <a:gd name="T2" fmla="*/ 671 w 730"/>
                <a:gd name="T3" fmla="*/ 141 h 1187"/>
                <a:gd name="T4" fmla="*/ 658 w 730"/>
                <a:gd name="T5" fmla="*/ 138 h 1187"/>
                <a:gd name="T6" fmla="*/ 628 w 730"/>
                <a:gd name="T7" fmla="*/ 125 h 1187"/>
                <a:gd name="T8" fmla="*/ 592 w 730"/>
                <a:gd name="T9" fmla="*/ 108 h 1187"/>
                <a:gd name="T10" fmla="*/ 556 w 730"/>
                <a:gd name="T11" fmla="*/ 95 h 1187"/>
                <a:gd name="T12" fmla="*/ 543 w 730"/>
                <a:gd name="T13" fmla="*/ 92 h 1187"/>
                <a:gd name="T14" fmla="*/ 517 w 730"/>
                <a:gd name="T15" fmla="*/ 82 h 1187"/>
                <a:gd name="T16" fmla="*/ 454 w 730"/>
                <a:gd name="T17" fmla="*/ 66 h 1187"/>
                <a:gd name="T18" fmla="*/ 444 w 730"/>
                <a:gd name="T19" fmla="*/ 62 h 1187"/>
                <a:gd name="T20" fmla="*/ 428 w 730"/>
                <a:gd name="T21" fmla="*/ 46 h 1187"/>
                <a:gd name="T22" fmla="*/ 405 w 730"/>
                <a:gd name="T23" fmla="*/ 23 h 1187"/>
                <a:gd name="T24" fmla="*/ 382 w 730"/>
                <a:gd name="T25" fmla="*/ 0 h 1187"/>
                <a:gd name="T26" fmla="*/ 286 w 730"/>
                <a:gd name="T27" fmla="*/ 115 h 1187"/>
                <a:gd name="T28" fmla="*/ 263 w 730"/>
                <a:gd name="T29" fmla="*/ 135 h 1187"/>
                <a:gd name="T30" fmla="*/ 244 w 730"/>
                <a:gd name="T31" fmla="*/ 464 h 1187"/>
                <a:gd name="T32" fmla="*/ 221 w 730"/>
                <a:gd name="T33" fmla="*/ 368 h 1187"/>
                <a:gd name="T34" fmla="*/ 201 w 730"/>
                <a:gd name="T35" fmla="*/ 184 h 1187"/>
                <a:gd name="T36" fmla="*/ 194 w 730"/>
                <a:gd name="T37" fmla="*/ 92 h 1187"/>
                <a:gd name="T38" fmla="*/ 178 w 730"/>
                <a:gd name="T39" fmla="*/ 66 h 1187"/>
                <a:gd name="T40" fmla="*/ 148 w 730"/>
                <a:gd name="T41" fmla="*/ 92 h 1187"/>
                <a:gd name="T42" fmla="*/ 132 w 730"/>
                <a:gd name="T43" fmla="*/ 115 h 1187"/>
                <a:gd name="T44" fmla="*/ 106 w 730"/>
                <a:gd name="T45" fmla="*/ 131 h 1187"/>
                <a:gd name="T46" fmla="*/ 99 w 730"/>
                <a:gd name="T47" fmla="*/ 131 h 1187"/>
                <a:gd name="T48" fmla="*/ 66 w 730"/>
                <a:gd name="T49" fmla="*/ 144 h 1187"/>
                <a:gd name="T50" fmla="*/ 4 w 730"/>
                <a:gd name="T51" fmla="*/ 164 h 1187"/>
                <a:gd name="T52" fmla="*/ 0 w 730"/>
                <a:gd name="T53" fmla="*/ 181 h 1187"/>
                <a:gd name="T54" fmla="*/ 0 w 730"/>
                <a:gd name="T55" fmla="*/ 233 h 1187"/>
                <a:gd name="T56" fmla="*/ 0 w 730"/>
                <a:gd name="T57" fmla="*/ 279 h 1187"/>
                <a:gd name="T58" fmla="*/ 4 w 730"/>
                <a:gd name="T59" fmla="*/ 342 h 1187"/>
                <a:gd name="T60" fmla="*/ 7 w 730"/>
                <a:gd name="T61" fmla="*/ 385 h 1187"/>
                <a:gd name="T62" fmla="*/ 10 w 730"/>
                <a:gd name="T63" fmla="*/ 447 h 1187"/>
                <a:gd name="T64" fmla="*/ 17 w 730"/>
                <a:gd name="T65" fmla="*/ 493 h 1187"/>
                <a:gd name="T66" fmla="*/ 27 w 730"/>
                <a:gd name="T67" fmla="*/ 690 h 1187"/>
                <a:gd name="T68" fmla="*/ 40 w 730"/>
                <a:gd name="T69" fmla="*/ 835 h 1187"/>
                <a:gd name="T70" fmla="*/ 50 w 730"/>
                <a:gd name="T71" fmla="*/ 881 h 1187"/>
                <a:gd name="T72" fmla="*/ 23 w 730"/>
                <a:gd name="T73" fmla="*/ 1036 h 1187"/>
                <a:gd name="T74" fmla="*/ 10 w 730"/>
                <a:gd name="T75" fmla="*/ 1158 h 1187"/>
                <a:gd name="T76" fmla="*/ 10 w 730"/>
                <a:gd name="T77" fmla="*/ 1177 h 1187"/>
                <a:gd name="T78" fmla="*/ 523 w 730"/>
                <a:gd name="T79" fmla="*/ 1187 h 1187"/>
                <a:gd name="T80" fmla="*/ 536 w 730"/>
                <a:gd name="T81" fmla="*/ 1010 h 1187"/>
                <a:gd name="T82" fmla="*/ 543 w 730"/>
                <a:gd name="T83" fmla="*/ 871 h 1187"/>
                <a:gd name="T84" fmla="*/ 543 w 730"/>
                <a:gd name="T85" fmla="*/ 858 h 1187"/>
                <a:gd name="T86" fmla="*/ 530 w 730"/>
                <a:gd name="T87" fmla="*/ 829 h 1187"/>
                <a:gd name="T88" fmla="*/ 530 w 730"/>
                <a:gd name="T89" fmla="*/ 815 h 1187"/>
                <a:gd name="T90" fmla="*/ 540 w 730"/>
                <a:gd name="T91" fmla="*/ 769 h 1187"/>
                <a:gd name="T92" fmla="*/ 556 w 730"/>
                <a:gd name="T93" fmla="*/ 710 h 1187"/>
                <a:gd name="T94" fmla="*/ 556 w 730"/>
                <a:gd name="T95" fmla="*/ 707 h 1187"/>
                <a:gd name="T96" fmla="*/ 569 w 730"/>
                <a:gd name="T97" fmla="*/ 661 h 1187"/>
                <a:gd name="T98" fmla="*/ 586 w 730"/>
                <a:gd name="T99" fmla="*/ 602 h 1187"/>
                <a:gd name="T100" fmla="*/ 599 w 730"/>
                <a:gd name="T101" fmla="*/ 556 h 1187"/>
                <a:gd name="T102" fmla="*/ 619 w 730"/>
                <a:gd name="T103" fmla="*/ 493 h 1187"/>
                <a:gd name="T104" fmla="*/ 628 w 730"/>
                <a:gd name="T105" fmla="*/ 457 h 1187"/>
                <a:gd name="T106" fmla="*/ 635 w 730"/>
                <a:gd name="T107" fmla="*/ 447 h 1187"/>
                <a:gd name="T108" fmla="*/ 655 w 730"/>
                <a:gd name="T109" fmla="*/ 385 h 1187"/>
                <a:gd name="T110" fmla="*/ 671 w 730"/>
                <a:gd name="T111" fmla="*/ 342 h 1187"/>
                <a:gd name="T112" fmla="*/ 671 w 730"/>
                <a:gd name="T113" fmla="*/ 342 h 1187"/>
                <a:gd name="T114" fmla="*/ 694 w 730"/>
                <a:gd name="T115" fmla="*/ 279 h 1187"/>
                <a:gd name="T116" fmla="*/ 711 w 730"/>
                <a:gd name="T117" fmla="*/ 233 h 1187"/>
                <a:gd name="T118" fmla="*/ 730 w 730"/>
                <a:gd name="T119" fmla="*/ 184 h 1187"/>
                <a:gd name="T120" fmla="*/ 727 w 730"/>
                <a:gd name="T121" fmla="*/ 181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0" h="1187">
                  <a:moveTo>
                    <a:pt x="727" y="181"/>
                  </a:moveTo>
                  <a:lnTo>
                    <a:pt x="727" y="181"/>
                  </a:lnTo>
                  <a:lnTo>
                    <a:pt x="701" y="161"/>
                  </a:lnTo>
                  <a:lnTo>
                    <a:pt x="671" y="141"/>
                  </a:lnTo>
                  <a:lnTo>
                    <a:pt x="671" y="141"/>
                  </a:lnTo>
                  <a:lnTo>
                    <a:pt x="658" y="138"/>
                  </a:lnTo>
                  <a:lnTo>
                    <a:pt x="658" y="138"/>
                  </a:lnTo>
                  <a:lnTo>
                    <a:pt x="628" y="125"/>
                  </a:lnTo>
                  <a:lnTo>
                    <a:pt x="628" y="125"/>
                  </a:lnTo>
                  <a:lnTo>
                    <a:pt x="592" y="108"/>
                  </a:lnTo>
                  <a:lnTo>
                    <a:pt x="556" y="95"/>
                  </a:lnTo>
                  <a:lnTo>
                    <a:pt x="556" y="95"/>
                  </a:lnTo>
                  <a:lnTo>
                    <a:pt x="543" y="92"/>
                  </a:lnTo>
                  <a:lnTo>
                    <a:pt x="543" y="92"/>
                  </a:lnTo>
                  <a:lnTo>
                    <a:pt x="517" y="82"/>
                  </a:lnTo>
                  <a:lnTo>
                    <a:pt x="517" y="82"/>
                  </a:lnTo>
                  <a:lnTo>
                    <a:pt x="471" y="72"/>
                  </a:lnTo>
                  <a:lnTo>
                    <a:pt x="454" y="66"/>
                  </a:lnTo>
                  <a:lnTo>
                    <a:pt x="454" y="66"/>
                  </a:lnTo>
                  <a:lnTo>
                    <a:pt x="444" y="62"/>
                  </a:lnTo>
                  <a:lnTo>
                    <a:pt x="444" y="62"/>
                  </a:lnTo>
                  <a:lnTo>
                    <a:pt x="428" y="46"/>
                  </a:lnTo>
                  <a:lnTo>
                    <a:pt x="421" y="39"/>
                  </a:lnTo>
                  <a:lnTo>
                    <a:pt x="405" y="23"/>
                  </a:lnTo>
                  <a:lnTo>
                    <a:pt x="382" y="0"/>
                  </a:lnTo>
                  <a:lnTo>
                    <a:pt x="382" y="0"/>
                  </a:lnTo>
                  <a:lnTo>
                    <a:pt x="323" y="75"/>
                  </a:lnTo>
                  <a:lnTo>
                    <a:pt x="286" y="115"/>
                  </a:lnTo>
                  <a:lnTo>
                    <a:pt x="273" y="128"/>
                  </a:lnTo>
                  <a:lnTo>
                    <a:pt x="263" y="135"/>
                  </a:lnTo>
                  <a:lnTo>
                    <a:pt x="244" y="464"/>
                  </a:lnTo>
                  <a:lnTo>
                    <a:pt x="244" y="464"/>
                  </a:lnTo>
                  <a:lnTo>
                    <a:pt x="231" y="417"/>
                  </a:lnTo>
                  <a:lnTo>
                    <a:pt x="221" y="368"/>
                  </a:lnTo>
                  <a:lnTo>
                    <a:pt x="208" y="276"/>
                  </a:lnTo>
                  <a:lnTo>
                    <a:pt x="201" y="184"/>
                  </a:lnTo>
                  <a:lnTo>
                    <a:pt x="194" y="92"/>
                  </a:lnTo>
                  <a:lnTo>
                    <a:pt x="194" y="92"/>
                  </a:lnTo>
                  <a:lnTo>
                    <a:pt x="178" y="66"/>
                  </a:lnTo>
                  <a:lnTo>
                    <a:pt x="178" y="66"/>
                  </a:lnTo>
                  <a:lnTo>
                    <a:pt x="175" y="59"/>
                  </a:lnTo>
                  <a:lnTo>
                    <a:pt x="148" y="92"/>
                  </a:lnTo>
                  <a:lnTo>
                    <a:pt x="142" y="105"/>
                  </a:lnTo>
                  <a:lnTo>
                    <a:pt x="132" y="115"/>
                  </a:lnTo>
                  <a:lnTo>
                    <a:pt x="132" y="115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99" y="131"/>
                  </a:lnTo>
                  <a:lnTo>
                    <a:pt x="86" y="138"/>
                  </a:lnTo>
                  <a:lnTo>
                    <a:pt x="66" y="14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79"/>
                  </a:lnTo>
                  <a:lnTo>
                    <a:pt x="0" y="279"/>
                  </a:lnTo>
                  <a:lnTo>
                    <a:pt x="4" y="342"/>
                  </a:lnTo>
                  <a:lnTo>
                    <a:pt x="4" y="342"/>
                  </a:lnTo>
                  <a:lnTo>
                    <a:pt x="7" y="385"/>
                  </a:lnTo>
                  <a:lnTo>
                    <a:pt x="7" y="385"/>
                  </a:lnTo>
                  <a:lnTo>
                    <a:pt x="10" y="447"/>
                  </a:lnTo>
                  <a:lnTo>
                    <a:pt x="10" y="447"/>
                  </a:lnTo>
                  <a:lnTo>
                    <a:pt x="17" y="493"/>
                  </a:lnTo>
                  <a:lnTo>
                    <a:pt x="17" y="493"/>
                  </a:lnTo>
                  <a:lnTo>
                    <a:pt x="20" y="592"/>
                  </a:lnTo>
                  <a:lnTo>
                    <a:pt x="27" y="690"/>
                  </a:lnTo>
                  <a:lnTo>
                    <a:pt x="33" y="786"/>
                  </a:lnTo>
                  <a:lnTo>
                    <a:pt x="40" y="835"/>
                  </a:lnTo>
                  <a:lnTo>
                    <a:pt x="50" y="881"/>
                  </a:lnTo>
                  <a:lnTo>
                    <a:pt x="50" y="881"/>
                  </a:lnTo>
                  <a:lnTo>
                    <a:pt x="37" y="944"/>
                  </a:lnTo>
                  <a:lnTo>
                    <a:pt x="23" y="1036"/>
                  </a:lnTo>
                  <a:lnTo>
                    <a:pt x="14" y="1125"/>
                  </a:lnTo>
                  <a:lnTo>
                    <a:pt x="10" y="1158"/>
                  </a:lnTo>
                  <a:lnTo>
                    <a:pt x="10" y="1177"/>
                  </a:lnTo>
                  <a:lnTo>
                    <a:pt x="10" y="1177"/>
                  </a:lnTo>
                  <a:lnTo>
                    <a:pt x="14" y="1187"/>
                  </a:lnTo>
                  <a:lnTo>
                    <a:pt x="523" y="1187"/>
                  </a:lnTo>
                  <a:lnTo>
                    <a:pt x="523" y="1187"/>
                  </a:lnTo>
                  <a:lnTo>
                    <a:pt x="536" y="1010"/>
                  </a:lnTo>
                  <a:lnTo>
                    <a:pt x="543" y="871"/>
                  </a:lnTo>
                  <a:lnTo>
                    <a:pt x="543" y="871"/>
                  </a:lnTo>
                  <a:lnTo>
                    <a:pt x="543" y="865"/>
                  </a:lnTo>
                  <a:lnTo>
                    <a:pt x="543" y="858"/>
                  </a:lnTo>
                  <a:lnTo>
                    <a:pt x="536" y="842"/>
                  </a:lnTo>
                  <a:lnTo>
                    <a:pt x="530" y="829"/>
                  </a:lnTo>
                  <a:lnTo>
                    <a:pt x="530" y="822"/>
                  </a:lnTo>
                  <a:lnTo>
                    <a:pt x="530" y="815"/>
                  </a:lnTo>
                  <a:lnTo>
                    <a:pt x="530" y="815"/>
                  </a:lnTo>
                  <a:lnTo>
                    <a:pt x="540" y="769"/>
                  </a:lnTo>
                  <a:lnTo>
                    <a:pt x="540" y="769"/>
                  </a:lnTo>
                  <a:lnTo>
                    <a:pt x="556" y="710"/>
                  </a:lnTo>
                  <a:lnTo>
                    <a:pt x="556" y="710"/>
                  </a:lnTo>
                  <a:lnTo>
                    <a:pt x="556" y="707"/>
                  </a:lnTo>
                  <a:lnTo>
                    <a:pt x="556" y="707"/>
                  </a:lnTo>
                  <a:lnTo>
                    <a:pt x="569" y="661"/>
                  </a:lnTo>
                  <a:lnTo>
                    <a:pt x="569" y="661"/>
                  </a:lnTo>
                  <a:lnTo>
                    <a:pt x="586" y="602"/>
                  </a:lnTo>
                  <a:lnTo>
                    <a:pt x="586" y="602"/>
                  </a:lnTo>
                  <a:lnTo>
                    <a:pt x="599" y="556"/>
                  </a:lnTo>
                  <a:lnTo>
                    <a:pt x="599" y="556"/>
                  </a:lnTo>
                  <a:lnTo>
                    <a:pt x="619" y="493"/>
                  </a:lnTo>
                  <a:lnTo>
                    <a:pt x="619" y="493"/>
                  </a:lnTo>
                  <a:lnTo>
                    <a:pt x="628" y="457"/>
                  </a:lnTo>
                  <a:lnTo>
                    <a:pt x="628" y="457"/>
                  </a:lnTo>
                  <a:lnTo>
                    <a:pt x="635" y="447"/>
                  </a:lnTo>
                  <a:lnTo>
                    <a:pt x="635" y="447"/>
                  </a:lnTo>
                  <a:lnTo>
                    <a:pt x="655" y="385"/>
                  </a:lnTo>
                  <a:lnTo>
                    <a:pt x="655" y="385"/>
                  </a:lnTo>
                  <a:lnTo>
                    <a:pt x="671" y="342"/>
                  </a:lnTo>
                  <a:lnTo>
                    <a:pt x="671" y="342"/>
                  </a:lnTo>
                  <a:lnTo>
                    <a:pt x="671" y="342"/>
                  </a:lnTo>
                  <a:lnTo>
                    <a:pt x="694" y="279"/>
                  </a:lnTo>
                  <a:lnTo>
                    <a:pt x="694" y="279"/>
                  </a:lnTo>
                  <a:lnTo>
                    <a:pt x="711" y="233"/>
                  </a:lnTo>
                  <a:lnTo>
                    <a:pt x="711" y="233"/>
                  </a:lnTo>
                  <a:lnTo>
                    <a:pt x="730" y="184"/>
                  </a:lnTo>
                  <a:lnTo>
                    <a:pt x="730" y="184"/>
                  </a:lnTo>
                  <a:lnTo>
                    <a:pt x="727" y="181"/>
                  </a:lnTo>
                  <a:lnTo>
                    <a:pt x="727" y="181"/>
                  </a:lnTo>
                  <a:close/>
                </a:path>
              </a:pathLst>
            </a:custGeom>
            <a:solidFill>
              <a:srgbClr val="F1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0"/>
            <p:cNvSpPr>
              <a:spLocks noEditPoints="1"/>
            </p:cNvSpPr>
            <p:nvPr/>
          </p:nvSpPr>
          <p:spPr bwMode="auto">
            <a:xfrm>
              <a:off x="12114213" y="3516313"/>
              <a:ext cx="604838" cy="1539875"/>
            </a:xfrm>
            <a:custGeom>
              <a:avLst/>
              <a:gdLst>
                <a:gd name="T0" fmla="*/ 378 w 381"/>
                <a:gd name="T1" fmla="*/ 181 h 970"/>
                <a:gd name="T2" fmla="*/ 322 w 381"/>
                <a:gd name="T3" fmla="*/ 141 h 970"/>
                <a:gd name="T4" fmla="*/ 309 w 381"/>
                <a:gd name="T5" fmla="*/ 138 h 970"/>
                <a:gd name="T6" fmla="*/ 279 w 381"/>
                <a:gd name="T7" fmla="*/ 125 h 970"/>
                <a:gd name="T8" fmla="*/ 243 w 381"/>
                <a:gd name="T9" fmla="*/ 108 h 970"/>
                <a:gd name="T10" fmla="*/ 207 w 381"/>
                <a:gd name="T11" fmla="*/ 95 h 970"/>
                <a:gd name="T12" fmla="*/ 194 w 381"/>
                <a:gd name="T13" fmla="*/ 92 h 970"/>
                <a:gd name="T14" fmla="*/ 168 w 381"/>
                <a:gd name="T15" fmla="*/ 82 h 970"/>
                <a:gd name="T16" fmla="*/ 105 w 381"/>
                <a:gd name="T17" fmla="*/ 66 h 970"/>
                <a:gd name="T18" fmla="*/ 95 w 381"/>
                <a:gd name="T19" fmla="*/ 62 h 970"/>
                <a:gd name="T20" fmla="*/ 79 w 381"/>
                <a:gd name="T21" fmla="*/ 46 h 970"/>
                <a:gd name="T22" fmla="*/ 56 w 381"/>
                <a:gd name="T23" fmla="*/ 23 h 970"/>
                <a:gd name="T24" fmla="*/ 33 w 381"/>
                <a:gd name="T25" fmla="*/ 0 h 970"/>
                <a:gd name="T26" fmla="*/ 0 w 381"/>
                <a:gd name="T27" fmla="*/ 42 h 970"/>
                <a:gd name="T28" fmla="*/ 53 w 381"/>
                <a:gd name="T29" fmla="*/ 85 h 970"/>
                <a:gd name="T30" fmla="*/ 128 w 381"/>
                <a:gd name="T31" fmla="*/ 121 h 970"/>
                <a:gd name="T32" fmla="*/ 171 w 381"/>
                <a:gd name="T33" fmla="*/ 135 h 970"/>
                <a:gd name="T34" fmla="*/ 247 w 381"/>
                <a:gd name="T35" fmla="*/ 167 h 970"/>
                <a:gd name="T36" fmla="*/ 302 w 381"/>
                <a:gd name="T37" fmla="*/ 207 h 970"/>
                <a:gd name="T38" fmla="*/ 339 w 381"/>
                <a:gd name="T39" fmla="*/ 250 h 970"/>
                <a:gd name="T40" fmla="*/ 345 w 381"/>
                <a:gd name="T41" fmla="*/ 276 h 970"/>
                <a:gd name="T42" fmla="*/ 362 w 381"/>
                <a:gd name="T43" fmla="*/ 233 h 970"/>
                <a:gd name="T44" fmla="*/ 381 w 381"/>
                <a:gd name="T45" fmla="*/ 184 h 970"/>
                <a:gd name="T46" fmla="*/ 378 w 381"/>
                <a:gd name="T47" fmla="*/ 181 h 970"/>
                <a:gd name="T48" fmla="*/ 191 w 381"/>
                <a:gd name="T49" fmla="*/ 970 h 970"/>
                <a:gd name="T50" fmla="*/ 194 w 381"/>
                <a:gd name="T51" fmla="*/ 871 h 970"/>
                <a:gd name="T52" fmla="*/ 194 w 381"/>
                <a:gd name="T53" fmla="*/ 855 h 970"/>
                <a:gd name="T54" fmla="*/ 184 w 381"/>
                <a:gd name="T55" fmla="*/ 835 h 970"/>
                <a:gd name="T56" fmla="*/ 122 w 381"/>
                <a:gd name="T57" fmla="*/ 835 h 970"/>
                <a:gd name="T58" fmla="*/ 115 w 381"/>
                <a:gd name="T59" fmla="*/ 835 h 970"/>
                <a:gd name="T60" fmla="*/ 108 w 381"/>
                <a:gd name="T61" fmla="*/ 842 h 970"/>
                <a:gd name="T62" fmla="*/ 108 w 381"/>
                <a:gd name="T63" fmla="*/ 862 h 970"/>
                <a:gd name="T64" fmla="*/ 128 w 381"/>
                <a:gd name="T65" fmla="*/ 901 h 970"/>
                <a:gd name="T66" fmla="*/ 191 w 381"/>
                <a:gd name="T67" fmla="*/ 97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1" h="970">
                  <a:moveTo>
                    <a:pt x="378" y="181"/>
                  </a:moveTo>
                  <a:lnTo>
                    <a:pt x="378" y="181"/>
                  </a:lnTo>
                  <a:lnTo>
                    <a:pt x="352" y="161"/>
                  </a:lnTo>
                  <a:lnTo>
                    <a:pt x="322" y="141"/>
                  </a:lnTo>
                  <a:lnTo>
                    <a:pt x="322" y="141"/>
                  </a:lnTo>
                  <a:lnTo>
                    <a:pt x="309" y="138"/>
                  </a:lnTo>
                  <a:lnTo>
                    <a:pt x="309" y="138"/>
                  </a:lnTo>
                  <a:lnTo>
                    <a:pt x="279" y="125"/>
                  </a:lnTo>
                  <a:lnTo>
                    <a:pt x="279" y="125"/>
                  </a:lnTo>
                  <a:lnTo>
                    <a:pt x="243" y="108"/>
                  </a:lnTo>
                  <a:lnTo>
                    <a:pt x="207" y="95"/>
                  </a:lnTo>
                  <a:lnTo>
                    <a:pt x="207" y="95"/>
                  </a:lnTo>
                  <a:lnTo>
                    <a:pt x="194" y="92"/>
                  </a:lnTo>
                  <a:lnTo>
                    <a:pt x="194" y="92"/>
                  </a:lnTo>
                  <a:lnTo>
                    <a:pt x="168" y="82"/>
                  </a:lnTo>
                  <a:lnTo>
                    <a:pt x="168" y="82"/>
                  </a:lnTo>
                  <a:lnTo>
                    <a:pt x="122" y="72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95" y="62"/>
                  </a:lnTo>
                  <a:lnTo>
                    <a:pt x="95" y="62"/>
                  </a:lnTo>
                  <a:lnTo>
                    <a:pt x="79" y="46"/>
                  </a:lnTo>
                  <a:lnTo>
                    <a:pt x="72" y="39"/>
                  </a:lnTo>
                  <a:lnTo>
                    <a:pt x="56" y="2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3" y="66"/>
                  </a:lnTo>
                  <a:lnTo>
                    <a:pt x="53" y="85"/>
                  </a:lnTo>
                  <a:lnTo>
                    <a:pt x="85" y="105"/>
                  </a:lnTo>
                  <a:lnTo>
                    <a:pt x="128" y="121"/>
                  </a:lnTo>
                  <a:lnTo>
                    <a:pt x="128" y="121"/>
                  </a:lnTo>
                  <a:lnTo>
                    <a:pt x="171" y="135"/>
                  </a:lnTo>
                  <a:lnTo>
                    <a:pt x="210" y="151"/>
                  </a:lnTo>
                  <a:lnTo>
                    <a:pt x="247" y="167"/>
                  </a:lnTo>
                  <a:lnTo>
                    <a:pt x="276" y="187"/>
                  </a:lnTo>
                  <a:lnTo>
                    <a:pt x="302" y="207"/>
                  </a:lnTo>
                  <a:lnTo>
                    <a:pt x="322" y="227"/>
                  </a:lnTo>
                  <a:lnTo>
                    <a:pt x="339" y="250"/>
                  </a:lnTo>
                  <a:lnTo>
                    <a:pt x="345" y="276"/>
                  </a:lnTo>
                  <a:lnTo>
                    <a:pt x="345" y="276"/>
                  </a:lnTo>
                  <a:lnTo>
                    <a:pt x="362" y="233"/>
                  </a:lnTo>
                  <a:lnTo>
                    <a:pt x="362" y="233"/>
                  </a:lnTo>
                  <a:lnTo>
                    <a:pt x="381" y="184"/>
                  </a:lnTo>
                  <a:lnTo>
                    <a:pt x="381" y="184"/>
                  </a:lnTo>
                  <a:lnTo>
                    <a:pt x="378" y="181"/>
                  </a:lnTo>
                  <a:lnTo>
                    <a:pt x="378" y="181"/>
                  </a:lnTo>
                  <a:close/>
                  <a:moveTo>
                    <a:pt x="191" y="970"/>
                  </a:moveTo>
                  <a:lnTo>
                    <a:pt x="191" y="970"/>
                  </a:lnTo>
                  <a:lnTo>
                    <a:pt x="194" y="871"/>
                  </a:lnTo>
                  <a:lnTo>
                    <a:pt x="194" y="871"/>
                  </a:lnTo>
                  <a:lnTo>
                    <a:pt x="194" y="862"/>
                  </a:lnTo>
                  <a:lnTo>
                    <a:pt x="194" y="855"/>
                  </a:lnTo>
                  <a:lnTo>
                    <a:pt x="184" y="835"/>
                  </a:lnTo>
                  <a:lnTo>
                    <a:pt x="184" y="835"/>
                  </a:lnTo>
                  <a:lnTo>
                    <a:pt x="151" y="835"/>
                  </a:lnTo>
                  <a:lnTo>
                    <a:pt x="122" y="835"/>
                  </a:lnTo>
                  <a:lnTo>
                    <a:pt x="122" y="835"/>
                  </a:lnTo>
                  <a:lnTo>
                    <a:pt x="115" y="835"/>
                  </a:lnTo>
                  <a:lnTo>
                    <a:pt x="112" y="838"/>
                  </a:lnTo>
                  <a:lnTo>
                    <a:pt x="108" y="842"/>
                  </a:lnTo>
                  <a:lnTo>
                    <a:pt x="105" y="848"/>
                  </a:lnTo>
                  <a:lnTo>
                    <a:pt x="108" y="862"/>
                  </a:lnTo>
                  <a:lnTo>
                    <a:pt x="115" y="878"/>
                  </a:lnTo>
                  <a:lnTo>
                    <a:pt x="128" y="901"/>
                  </a:lnTo>
                  <a:lnTo>
                    <a:pt x="145" y="921"/>
                  </a:lnTo>
                  <a:lnTo>
                    <a:pt x="191" y="970"/>
                  </a:lnTo>
                  <a:lnTo>
                    <a:pt x="191" y="970"/>
                  </a:lnTo>
                  <a:close/>
                </a:path>
              </a:pathLst>
            </a:custGeom>
            <a:solidFill>
              <a:srgbClr val="DFEC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91"/>
            <p:cNvSpPr>
              <a:spLocks/>
            </p:cNvSpPr>
            <p:nvPr/>
          </p:nvSpPr>
          <p:spPr bwMode="auto">
            <a:xfrm>
              <a:off x="12301538" y="4294188"/>
              <a:ext cx="230188" cy="1106487"/>
            </a:xfrm>
            <a:custGeom>
              <a:avLst/>
              <a:gdLst>
                <a:gd name="T0" fmla="*/ 56 w 145"/>
                <a:gd name="T1" fmla="*/ 697 h 697"/>
                <a:gd name="T2" fmla="*/ 56 w 145"/>
                <a:gd name="T3" fmla="*/ 697 h 697"/>
                <a:gd name="T4" fmla="*/ 69 w 145"/>
                <a:gd name="T5" fmla="*/ 520 h 697"/>
                <a:gd name="T6" fmla="*/ 76 w 145"/>
                <a:gd name="T7" fmla="*/ 381 h 697"/>
                <a:gd name="T8" fmla="*/ 76 w 145"/>
                <a:gd name="T9" fmla="*/ 381 h 697"/>
                <a:gd name="T10" fmla="*/ 76 w 145"/>
                <a:gd name="T11" fmla="*/ 375 h 697"/>
                <a:gd name="T12" fmla="*/ 76 w 145"/>
                <a:gd name="T13" fmla="*/ 368 h 697"/>
                <a:gd name="T14" fmla="*/ 69 w 145"/>
                <a:gd name="T15" fmla="*/ 352 h 697"/>
                <a:gd name="T16" fmla="*/ 63 w 145"/>
                <a:gd name="T17" fmla="*/ 339 h 697"/>
                <a:gd name="T18" fmla="*/ 63 w 145"/>
                <a:gd name="T19" fmla="*/ 332 h 697"/>
                <a:gd name="T20" fmla="*/ 63 w 145"/>
                <a:gd name="T21" fmla="*/ 325 h 697"/>
                <a:gd name="T22" fmla="*/ 63 w 145"/>
                <a:gd name="T23" fmla="*/ 325 h 697"/>
                <a:gd name="T24" fmla="*/ 73 w 145"/>
                <a:gd name="T25" fmla="*/ 279 h 697"/>
                <a:gd name="T26" fmla="*/ 73 w 145"/>
                <a:gd name="T27" fmla="*/ 279 h 697"/>
                <a:gd name="T28" fmla="*/ 89 w 145"/>
                <a:gd name="T29" fmla="*/ 220 h 697"/>
                <a:gd name="T30" fmla="*/ 89 w 145"/>
                <a:gd name="T31" fmla="*/ 220 h 697"/>
                <a:gd name="T32" fmla="*/ 89 w 145"/>
                <a:gd name="T33" fmla="*/ 217 h 697"/>
                <a:gd name="T34" fmla="*/ 89 w 145"/>
                <a:gd name="T35" fmla="*/ 217 h 697"/>
                <a:gd name="T36" fmla="*/ 102 w 145"/>
                <a:gd name="T37" fmla="*/ 171 h 697"/>
                <a:gd name="T38" fmla="*/ 102 w 145"/>
                <a:gd name="T39" fmla="*/ 171 h 697"/>
                <a:gd name="T40" fmla="*/ 119 w 145"/>
                <a:gd name="T41" fmla="*/ 112 h 697"/>
                <a:gd name="T42" fmla="*/ 119 w 145"/>
                <a:gd name="T43" fmla="*/ 112 h 697"/>
                <a:gd name="T44" fmla="*/ 132 w 145"/>
                <a:gd name="T45" fmla="*/ 66 h 697"/>
                <a:gd name="T46" fmla="*/ 132 w 145"/>
                <a:gd name="T47" fmla="*/ 66 h 697"/>
                <a:gd name="T48" fmla="*/ 145 w 145"/>
                <a:gd name="T49" fmla="*/ 23 h 697"/>
                <a:gd name="T50" fmla="*/ 145 w 145"/>
                <a:gd name="T51" fmla="*/ 23 h 697"/>
                <a:gd name="T52" fmla="*/ 125 w 145"/>
                <a:gd name="T53" fmla="*/ 6 h 697"/>
                <a:gd name="T54" fmla="*/ 109 w 145"/>
                <a:gd name="T55" fmla="*/ 0 h 697"/>
                <a:gd name="T56" fmla="*/ 99 w 145"/>
                <a:gd name="T57" fmla="*/ 0 h 697"/>
                <a:gd name="T58" fmla="*/ 99 w 145"/>
                <a:gd name="T59" fmla="*/ 0 h 697"/>
                <a:gd name="T60" fmla="*/ 99 w 145"/>
                <a:gd name="T61" fmla="*/ 0 h 697"/>
                <a:gd name="T62" fmla="*/ 96 w 145"/>
                <a:gd name="T63" fmla="*/ 6 h 697"/>
                <a:gd name="T64" fmla="*/ 82 w 145"/>
                <a:gd name="T65" fmla="*/ 26 h 697"/>
                <a:gd name="T66" fmla="*/ 66 w 145"/>
                <a:gd name="T67" fmla="*/ 59 h 697"/>
                <a:gd name="T68" fmla="*/ 50 w 145"/>
                <a:gd name="T69" fmla="*/ 99 h 697"/>
                <a:gd name="T70" fmla="*/ 30 w 145"/>
                <a:gd name="T71" fmla="*/ 145 h 697"/>
                <a:gd name="T72" fmla="*/ 13 w 145"/>
                <a:gd name="T73" fmla="*/ 197 h 697"/>
                <a:gd name="T74" fmla="*/ 0 w 145"/>
                <a:gd name="T75" fmla="*/ 256 h 697"/>
                <a:gd name="T76" fmla="*/ 0 w 145"/>
                <a:gd name="T77" fmla="*/ 286 h 697"/>
                <a:gd name="T78" fmla="*/ 0 w 145"/>
                <a:gd name="T79" fmla="*/ 319 h 697"/>
                <a:gd name="T80" fmla="*/ 0 w 145"/>
                <a:gd name="T81" fmla="*/ 319 h 697"/>
                <a:gd name="T82" fmla="*/ 4 w 145"/>
                <a:gd name="T83" fmla="*/ 411 h 697"/>
                <a:gd name="T84" fmla="*/ 7 w 145"/>
                <a:gd name="T85" fmla="*/ 460 h 697"/>
                <a:gd name="T86" fmla="*/ 10 w 145"/>
                <a:gd name="T87" fmla="*/ 496 h 697"/>
                <a:gd name="T88" fmla="*/ 10 w 145"/>
                <a:gd name="T89" fmla="*/ 496 h 697"/>
                <a:gd name="T90" fmla="*/ 7 w 145"/>
                <a:gd name="T91" fmla="*/ 697 h 697"/>
                <a:gd name="T92" fmla="*/ 56 w 145"/>
                <a:gd name="T93" fmla="*/ 697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" h="697">
                  <a:moveTo>
                    <a:pt x="56" y="697"/>
                  </a:moveTo>
                  <a:lnTo>
                    <a:pt x="56" y="697"/>
                  </a:lnTo>
                  <a:lnTo>
                    <a:pt x="69" y="520"/>
                  </a:lnTo>
                  <a:lnTo>
                    <a:pt x="76" y="381"/>
                  </a:lnTo>
                  <a:lnTo>
                    <a:pt x="76" y="381"/>
                  </a:lnTo>
                  <a:lnTo>
                    <a:pt x="76" y="375"/>
                  </a:lnTo>
                  <a:lnTo>
                    <a:pt x="76" y="368"/>
                  </a:lnTo>
                  <a:lnTo>
                    <a:pt x="69" y="352"/>
                  </a:lnTo>
                  <a:lnTo>
                    <a:pt x="63" y="339"/>
                  </a:lnTo>
                  <a:lnTo>
                    <a:pt x="63" y="332"/>
                  </a:lnTo>
                  <a:lnTo>
                    <a:pt x="63" y="325"/>
                  </a:lnTo>
                  <a:lnTo>
                    <a:pt x="63" y="325"/>
                  </a:lnTo>
                  <a:lnTo>
                    <a:pt x="73" y="279"/>
                  </a:lnTo>
                  <a:lnTo>
                    <a:pt x="73" y="279"/>
                  </a:lnTo>
                  <a:lnTo>
                    <a:pt x="89" y="220"/>
                  </a:lnTo>
                  <a:lnTo>
                    <a:pt x="89" y="220"/>
                  </a:lnTo>
                  <a:lnTo>
                    <a:pt x="89" y="217"/>
                  </a:lnTo>
                  <a:lnTo>
                    <a:pt x="89" y="217"/>
                  </a:lnTo>
                  <a:lnTo>
                    <a:pt x="102" y="171"/>
                  </a:lnTo>
                  <a:lnTo>
                    <a:pt x="102" y="171"/>
                  </a:lnTo>
                  <a:lnTo>
                    <a:pt x="119" y="112"/>
                  </a:lnTo>
                  <a:lnTo>
                    <a:pt x="119" y="112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45" y="23"/>
                  </a:lnTo>
                  <a:lnTo>
                    <a:pt x="145" y="23"/>
                  </a:lnTo>
                  <a:lnTo>
                    <a:pt x="125" y="6"/>
                  </a:lnTo>
                  <a:lnTo>
                    <a:pt x="10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6" y="6"/>
                  </a:lnTo>
                  <a:lnTo>
                    <a:pt x="82" y="26"/>
                  </a:lnTo>
                  <a:lnTo>
                    <a:pt x="66" y="59"/>
                  </a:lnTo>
                  <a:lnTo>
                    <a:pt x="50" y="99"/>
                  </a:lnTo>
                  <a:lnTo>
                    <a:pt x="30" y="145"/>
                  </a:lnTo>
                  <a:lnTo>
                    <a:pt x="13" y="197"/>
                  </a:lnTo>
                  <a:lnTo>
                    <a:pt x="0" y="256"/>
                  </a:lnTo>
                  <a:lnTo>
                    <a:pt x="0" y="286"/>
                  </a:lnTo>
                  <a:lnTo>
                    <a:pt x="0" y="319"/>
                  </a:lnTo>
                  <a:lnTo>
                    <a:pt x="0" y="319"/>
                  </a:lnTo>
                  <a:lnTo>
                    <a:pt x="4" y="411"/>
                  </a:lnTo>
                  <a:lnTo>
                    <a:pt x="7" y="460"/>
                  </a:lnTo>
                  <a:lnTo>
                    <a:pt x="10" y="496"/>
                  </a:lnTo>
                  <a:lnTo>
                    <a:pt x="10" y="496"/>
                  </a:lnTo>
                  <a:lnTo>
                    <a:pt x="7" y="697"/>
                  </a:lnTo>
                  <a:lnTo>
                    <a:pt x="56" y="697"/>
                  </a:lnTo>
                  <a:close/>
                </a:path>
              </a:pathLst>
            </a:custGeom>
            <a:solidFill>
              <a:srgbClr val="DFEC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2"/>
            <p:cNvSpPr>
              <a:spLocks/>
            </p:cNvSpPr>
            <p:nvPr/>
          </p:nvSpPr>
          <p:spPr bwMode="auto">
            <a:xfrm>
              <a:off x="11941175" y="4173538"/>
              <a:ext cx="15875" cy="1227137"/>
            </a:xfrm>
            <a:custGeom>
              <a:avLst/>
              <a:gdLst>
                <a:gd name="T0" fmla="*/ 10 w 10"/>
                <a:gd name="T1" fmla="*/ 0 h 773"/>
                <a:gd name="T2" fmla="*/ 10 w 10"/>
                <a:gd name="T3" fmla="*/ 0 h 773"/>
                <a:gd name="T4" fmla="*/ 7 w 10"/>
                <a:gd name="T5" fmla="*/ 267 h 773"/>
                <a:gd name="T6" fmla="*/ 0 w 10"/>
                <a:gd name="T7" fmla="*/ 609 h 773"/>
                <a:gd name="T8" fmla="*/ 0 w 10"/>
                <a:gd name="T9" fmla="*/ 609 h 773"/>
                <a:gd name="T10" fmla="*/ 0 w 10"/>
                <a:gd name="T11" fmla="*/ 773 h 773"/>
                <a:gd name="T12" fmla="*/ 0 w 10"/>
                <a:gd name="T13" fmla="*/ 773 h 773"/>
                <a:gd name="T14" fmla="*/ 0 w 10"/>
                <a:gd name="T15" fmla="*/ 230 h 773"/>
                <a:gd name="T16" fmla="*/ 0 w 10"/>
                <a:gd name="T17" fmla="*/ 230 h 773"/>
                <a:gd name="T18" fmla="*/ 0 w 10"/>
                <a:gd name="T19" fmla="*/ 155 h 773"/>
                <a:gd name="T20" fmla="*/ 4 w 10"/>
                <a:gd name="T21" fmla="*/ 79 h 773"/>
                <a:gd name="T22" fmla="*/ 7 w 10"/>
                <a:gd name="T23" fmla="*/ 23 h 773"/>
                <a:gd name="T24" fmla="*/ 10 w 10"/>
                <a:gd name="T25" fmla="*/ 0 h 773"/>
                <a:gd name="T26" fmla="*/ 10 w 10"/>
                <a:gd name="T27" fmla="*/ 0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773">
                  <a:moveTo>
                    <a:pt x="10" y="0"/>
                  </a:moveTo>
                  <a:lnTo>
                    <a:pt x="10" y="0"/>
                  </a:lnTo>
                  <a:lnTo>
                    <a:pt x="7" y="267"/>
                  </a:lnTo>
                  <a:lnTo>
                    <a:pt x="0" y="609"/>
                  </a:lnTo>
                  <a:lnTo>
                    <a:pt x="0" y="609"/>
                  </a:lnTo>
                  <a:lnTo>
                    <a:pt x="0" y="773"/>
                  </a:lnTo>
                  <a:lnTo>
                    <a:pt x="0" y="773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0" y="155"/>
                  </a:lnTo>
                  <a:lnTo>
                    <a:pt x="4" y="79"/>
                  </a:lnTo>
                  <a:lnTo>
                    <a:pt x="7" y="23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3"/>
            <p:cNvSpPr>
              <a:spLocks/>
            </p:cNvSpPr>
            <p:nvPr/>
          </p:nvSpPr>
          <p:spPr bwMode="auto">
            <a:xfrm>
              <a:off x="11952288" y="4289425"/>
              <a:ext cx="41275" cy="41275"/>
            </a:xfrm>
            <a:custGeom>
              <a:avLst/>
              <a:gdLst>
                <a:gd name="T0" fmla="*/ 26 w 26"/>
                <a:gd name="T1" fmla="*/ 13 h 26"/>
                <a:gd name="T2" fmla="*/ 26 w 26"/>
                <a:gd name="T3" fmla="*/ 13 h 26"/>
                <a:gd name="T4" fmla="*/ 23 w 26"/>
                <a:gd name="T5" fmla="*/ 23 h 26"/>
                <a:gd name="T6" fmla="*/ 20 w 26"/>
                <a:gd name="T7" fmla="*/ 26 h 26"/>
                <a:gd name="T8" fmla="*/ 13 w 26"/>
                <a:gd name="T9" fmla="*/ 26 h 26"/>
                <a:gd name="T10" fmla="*/ 13 w 26"/>
                <a:gd name="T11" fmla="*/ 26 h 26"/>
                <a:gd name="T12" fmla="*/ 10 w 26"/>
                <a:gd name="T13" fmla="*/ 26 h 26"/>
                <a:gd name="T14" fmla="*/ 3 w 26"/>
                <a:gd name="T15" fmla="*/ 23 h 26"/>
                <a:gd name="T16" fmla="*/ 0 w 26"/>
                <a:gd name="T17" fmla="*/ 13 h 26"/>
                <a:gd name="T18" fmla="*/ 0 w 26"/>
                <a:gd name="T19" fmla="*/ 13 h 26"/>
                <a:gd name="T20" fmla="*/ 0 w 26"/>
                <a:gd name="T21" fmla="*/ 9 h 26"/>
                <a:gd name="T22" fmla="*/ 3 w 26"/>
                <a:gd name="T23" fmla="*/ 3 h 26"/>
                <a:gd name="T24" fmla="*/ 10 w 26"/>
                <a:gd name="T25" fmla="*/ 0 h 26"/>
                <a:gd name="T26" fmla="*/ 13 w 26"/>
                <a:gd name="T27" fmla="*/ 0 h 26"/>
                <a:gd name="T28" fmla="*/ 13 w 26"/>
                <a:gd name="T29" fmla="*/ 0 h 26"/>
                <a:gd name="T30" fmla="*/ 20 w 26"/>
                <a:gd name="T31" fmla="*/ 0 h 26"/>
                <a:gd name="T32" fmla="*/ 23 w 26"/>
                <a:gd name="T33" fmla="*/ 3 h 26"/>
                <a:gd name="T34" fmla="*/ 26 w 26"/>
                <a:gd name="T35" fmla="*/ 9 h 26"/>
                <a:gd name="T36" fmla="*/ 26 w 26"/>
                <a:gd name="T37" fmla="*/ 13 h 26"/>
                <a:gd name="T38" fmla="*/ 26 w 26"/>
                <a:gd name="T39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26">
                  <a:moveTo>
                    <a:pt x="26" y="13"/>
                  </a:moveTo>
                  <a:lnTo>
                    <a:pt x="26" y="13"/>
                  </a:lnTo>
                  <a:lnTo>
                    <a:pt x="23" y="23"/>
                  </a:lnTo>
                  <a:lnTo>
                    <a:pt x="20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0" y="26"/>
                  </a:lnTo>
                  <a:lnTo>
                    <a:pt x="3" y="2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9"/>
                  </a:lnTo>
                  <a:lnTo>
                    <a:pt x="3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6" y="13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4"/>
            <p:cNvSpPr>
              <a:spLocks/>
            </p:cNvSpPr>
            <p:nvPr/>
          </p:nvSpPr>
          <p:spPr bwMode="auto">
            <a:xfrm>
              <a:off x="11936413" y="4554538"/>
              <a:ext cx="41275" cy="36512"/>
            </a:xfrm>
            <a:custGeom>
              <a:avLst/>
              <a:gdLst>
                <a:gd name="T0" fmla="*/ 26 w 26"/>
                <a:gd name="T1" fmla="*/ 10 h 23"/>
                <a:gd name="T2" fmla="*/ 26 w 26"/>
                <a:gd name="T3" fmla="*/ 10 h 23"/>
                <a:gd name="T4" fmla="*/ 26 w 26"/>
                <a:gd name="T5" fmla="*/ 17 h 23"/>
                <a:gd name="T6" fmla="*/ 23 w 26"/>
                <a:gd name="T7" fmla="*/ 20 h 23"/>
                <a:gd name="T8" fmla="*/ 20 w 26"/>
                <a:gd name="T9" fmla="*/ 23 h 23"/>
                <a:gd name="T10" fmla="*/ 13 w 26"/>
                <a:gd name="T11" fmla="*/ 23 h 23"/>
                <a:gd name="T12" fmla="*/ 13 w 26"/>
                <a:gd name="T13" fmla="*/ 23 h 23"/>
                <a:gd name="T14" fmla="*/ 10 w 26"/>
                <a:gd name="T15" fmla="*/ 23 h 23"/>
                <a:gd name="T16" fmla="*/ 3 w 26"/>
                <a:gd name="T17" fmla="*/ 20 h 23"/>
                <a:gd name="T18" fmla="*/ 3 w 26"/>
                <a:gd name="T19" fmla="*/ 17 h 23"/>
                <a:gd name="T20" fmla="*/ 0 w 26"/>
                <a:gd name="T21" fmla="*/ 10 h 23"/>
                <a:gd name="T22" fmla="*/ 0 w 26"/>
                <a:gd name="T23" fmla="*/ 10 h 23"/>
                <a:gd name="T24" fmla="*/ 3 w 26"/>
                <a:gd name="T25" fmla="*/ 7 h 23"/>
                <a:gd name="T26" fmla="*/ 3 w 26"/>
                <a:gd name="T27" fmla="*/ 4 h 23"/>
                <a:gd name="T28" fmla="*/ 10 w 26"/>
                <a:gd name="T29" fmla="*/ 0 h 23"/>
                <a:gd name="T30" fmla="*/ 13 w 26"/>
                <a:gd name="T31" fmla="*/ 0 h 23"/>
                <a:gd name="T32" fmla="*/ 13 w 26"/>
                <a:gd name="T33" fmla="*/ 0 h 23"/>
                <a:gd name="T34" fmla="*/ 23 w 26"/>
                <a:gd name="T35" fmla="*/ 4 h 23"/>
                <a:gd name="T36" fmla="*/ 26 w 26"/>
                <a:gd name="T37" fmla="*/ 10 h 23"/>
                <a:gd name="T38" fmla="*/ 26 w 26"/>
                <a:gd name="T3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23">
                  <a:moveTo>
                    <a:pt x="26" y="10"/>
                  </a:moveTo>
                  <a:lnTo>
                    <a:pt x="26" y="10"/>
                  </a:lnTo>
                  <a:lnTo>
                    <a:pt x="26" y="17"/>
                  </a:lnTo>
                  <a:lnTo>
                    <a:pt x="23" y="20"/>
                  </a:lnTo>
                  <a:lnTo>
                    <a:pt x="20" y="23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0" y="23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3" y="4"/>
                  </a:lnTo>
                  <a:lnTo>
                    <a:pt x="26" y="1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5"/>
            <p:cNvSpPr>
              <a:spLocks/>
            </p:cNvSpPr>
            <p:nvPr/>
          </p:nvSpPr>
          <p:spPr bwMode="auto">
            <a:xfrm>
              <a:off x="11801475" y="3244850"/>
              <a:ext cx="125413" cy="30162"/>
            </a:xfrm>
            <a:custGeom>
              <a:avLst/>
              <a:gdLst>
                <a:gd name="T0" fmla="*/ 0 w 79"/>
                <a:gd name="T1" fmla="*/ 6 h 19"/>
                <a:gd name="T2" fmla="*/ 0 w 79"/>
                <a:gd name="T3" fmla="*/ 6 h 19"/>
                <a:gd name="T4" fmla="*/ 3 w 79"/>
                <a:gd name="T5" fmla="*/ 13 h 19"/>
                <a:gd name="T6" fmla="*/ 19 w 79"/>
                <a:gd name="T7" fmla="*/ 19 h 19"/>
                <a:gd name="T8" fmla="*/ 32 w 79"/>
                <a:gd name="T9" fmla="*/ 19 h 19"/>
                <a:gd name="T10" fmla="*/ 46 w 79"/>
                <a:gd name="T11" fmla="*/ 19 h 19"/>
                <a:gd name="T12" fmla="*/ 59 w 79"/>
                <a:gd name="T13" fmla="*/ 13 h 19"/>
                <a:gd name="T14" fmla="*/ 79 w 79"/>
                <a:gd name="T15" fmla="*/ 0 h 19"/>
                <a:gd name="T16" fmla="*/ 79 w 79"/>
                <a:gd name="T17" fmla="*/ 0 h 19"/>
                <a:gd name="T18" fmla="*/ 46 w 79"/>
                <a:gd name="T19" fmla="*/ 6 h 19"/>
                <a:gd name="T20" fmla="*/ 19 w 79"/>
                <a:gd name="T21" fmla="*/ 6 h 19"/>
                <a:gd name="T22" fmla="*/ 0 w 79"/>
                <a:gd name="T23" fmla="*/ 6 h 19"/>
                <a:gd name="T24" fmla="*/ 0 w 79"/>
                <a:gd name="T25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9">
                  <a:moveTo>
                    <a:pt x="0" y="6"/>
                  </a:moveTo>
                  <a:lnTo>
                    <a:pt x="0" y="6"/>
                  </a:lnTo>
                  <a:lnTo>
                    <a:pt x="3" y="13"/>
                  </a:lnTo>
                  <a:lnTo>
                    <a:pt x="19" y="19"/>
                  </a:lnTo>
                  <a:lnTo>
                    <a:pt x="32" y="19"/>
                  </a:lnTo>
                  <a:lnTo>
                    <a:pt x="46" y="19"/>
                  </a:lnTo>
                  <a:lnTo>
                    <a:pt x="59" y="13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46" y="6"/>
                  </a:lnTo>
                  <a:lnTo>
                    <a:pt x="19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6"/>
            <p:cNvSpPr>
              <a:spLocks/>
            </p:cNvSpPr>
            <p:nvPr/>
          </p:nvSpPr>
          <p:spPr bwMode="auto">
            <a:xfrm>
              <a:off x="11655425" y="3265488"/>
              <a:ext cx="57150" cy="20637"/>
            </a:xfrm>
            <a:custGeom>
              <a:avLst/>
              <a:gdLst>
                <a:gd name="T0" fmla="*/ 36 w 36"/>
                <a:gd name="T1" fmla="*/ 0 h 13"/>
                <a:gd name="T2" fmla="*/ 36 w 36"/>
                <a:gd name="T3" fmla="*/ 0 h 13"/>
                <a:gd name="T4" fmla="*/ 32 w 36"/>
                <a:gd name="T5" fmla="*/ 3 h 13"/>
                <a:gd name="T6" fmla="*/ 26 w 36"/>
                <a:gd name="T7" fmla="*/ 10 h 13"/>
                <a:gd name="T8" fmla="*/ 19 w 36"/>
                <a:gd name="T9" fmla="*/ 13 h 13"/>
                <a:gd name="T10" fmla="*/ 13 w 36"/>
                <a:gd name="T11" fmla="*/ 10 h 13"/>
                <a:gd name="T12" fmla="*/ 6 w 36"/>
                <a:gd name="T13" fmla="*/ 6 h 13"/>
                <a:gd name="T14" fmla="*/ 0 w 36"/>
                <a:gd name="T15" fmla="*/ 0 h 13"/>
                <a:gd name="T16" fmla="*/ 0 w 36"/>
                <a:gd name="T17" fmla="*/ 0 h 13"/>
                <a:gd name="T18" fmla="*/ 13 w 36"/>
                <a:gd name="T19" fmla="*/ 0 h 13"/>
                <a:gd name="T20" fmla="*/ 26 w 36"/>
                <a:gd name="T21" fmla="*/ 3 h 13"/>
                <a:gd name="T22" fmla="*/ 36 w 36"/>
                <a:gd name="T23" fmla="*/ 0 h 13"/>
                <a:gd name="T24" fmla="*/ 36 w 36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3">
                  <a:moveTo>
                    <a:pt x="36" y="0"/>
                  </a:moveTo>
                  <a:lnTo>
                    <a:pt x="36" y="0"/>
                  </a:lnTo>
                  <a:lnTo>
                    <a:pt x="32" y="3"/>
                  </a:lnTo>
                  <a:lnTo>
                    <a:pt x="26" y="10"/>
                  </a:lnTo>
                  <a:lnTo>
                    <a:pt x="19" y="13"/>
                  </a:lnTo>
                  <a:lnTo>
                    <a:pt x="13" y="10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6" y="3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7"/>
            <p:cNvSpPr>
              <a:spLocks/>
            </p:cNvSpPr>
            <p:nvPr/>
          </p:nvSpPr>
          <p:spPr bwMode="auto">
            <a:xfrm>
              <a:off x="11837988" y="3254375"/>
              <a:ext cx="30163" cy="26987"/>
            </a:xfrm>
            <a:custGeom>
              <a:avLst/>
              <a:gdLst>
                <a:gd name="T0" fmla="*/ 19 w 19"/>
                <a:gd name="T1" fmla="*/ 7 h 17"/>
                <a:gd name="T2" fmla="*/ 19 w 19"/>
                <a:gd name="T3" fmla="*/ 7 h 17"/>
                <a:gd name="T4" fmla="*/ 16 w 19"/>
                <a:gd name="T5" fmla="*/ 13 h 17"/>
                <a:gd name="T6" fmla="*/ 9 w 19"/>
                <a:gd name="T7" fmla="*/ 17 h 17"/>
                <a:gd name="T8" fmla="*/ 9 w 19"/>
                <a:gd name="T9" fmla="*/ 17 h 17"/>
                <a:gd name="T10" fmla="*/ 0 w 19"/>
                <a:gd name="T11" fmla="*/ 13 h 17"/>
                <a:gd name="T12" fmla="*/ 0 w 19"/>
                <a:gd name="T13" fmla="*/ 7 h 17"/>
                <a:gd name="T14" fmla="*/ 0 w 19"/>
                <a:gd name="T15" fmla="*/ 7 h 17"/>
                <a:gd name="T16" fmla="*/ 0 w 19"/>
                <a:gd name="T17" fmla="*/ 4 h 17"/>
                <a:gd name="T18" fmla="*/ 9 w 19"/>
                <a:gd name="T19" fmla="*/ 0 h 17"/>
                <a:gd name="T20" fmla="*/ 9 w 19"/>
                <a:gd name="T21" fmla="*/ 0 h 17"/>
                <a:gd name="T22" fmla="*/ 16 w 19"/>
                <a:gd name="T23" fmla="*/ 4 h 17"/>
                <a:gd name="T24" fmla="*/ 19 w 19"/>
                <a:gd name="T25" fmla="*/ 7 h 17"/>
                <a:gd name="T26" fmla="*/ 19 w 19"/>
                <a:gd name="T27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7">
                  <a:moveTo>
                    <a:pt x="19" y="7"/>
                  </a:moveTo>
                  <a:lnTo>
                    <a:pt x="19" y="7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8"/>
            <p:cNvSpPr>
              <a:spLocks/>
            </p:cNvSpPr>
            <p:nvPr/>
          </p:nvSpPr>
          <p:spPr bwMode="auto">
            <a:xfrm>
              <a:off x="11669713" y="3265488"/>
              <a:ext cx="26988" cy="15875"/>
            </a:xfrm>
            <a:custGeom>
              <a:avLst/>
              <a:gdLst>
                <a:gd name="T0" fmla="*/ 17 w 17"/>
                <a:gd name="T1" fmla="*/ 6 h 10"/>
                <a:gd name="T2" fmla="*/ 17 w 17"/>
                <a:gd name="T3" fmla="*/ 6 h 10"/>
                <a:gd name="T4" fmla="*/ 14 w 17"/>
                <a:gd name="T5" fmla="*/ 10 h 10"/>
                <a:gd name="T6" fmla="*/ 10 w 17"/>
                <a:gd name="T7" fmla="*/ 10 h 10"/>
                <a:gd name="T8" fmla="*/ 10 w 17"/>
                <a:gd name="T9" fmla="*/ 10 h 10"/>
                <a:gd name="T10" fmla="*/ 4 w 17"/>
                <a:gd name="T11" fmla="*/ 10 h 10"/>
                <a:gd name="T12" fmla="*/ 0 w 17"/>
                <a:gd name="T13" fmla="*/ 6 h 10"/>
                <a:gd name="T14" fmla="*/ 0 w 17"/>
                <a:gd name="T15" fmla="*/ 6 h 10"/>
                <a:gd name="T16" fmla="*/ 4 w 17"/>
                <a:gd name="T17" fmla="*/ 3 h 10"/>
                <a:gd name="T18" fmla="*/ 10 w 17"/>
                <a:gd name="T19" fmla="*/ 0 h 10"/>
                <a:gd name="T20" fmla="*/ 10 w 17"/>
                <a:gd name="T21" fmla="*/ 0 h 10"/>
                <a:gd name="T22" fmla="*/ 14 w 17"/>
                <a:gd name="T23" fmla="*/ 3 h 10"/>
                <a:gd name="T24" fmla="*/ 17 w 17"/>
                <a:gd name="T25" fmla="*/ 6 h 10"/>
                <a:gd name="T26" fmla="*/ 17 w 17"/>
                <a:gd name="T2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0">
                  <a:moveTo>
                    <a:pt x="17" y="6"/>
                  </a:moveTo>
                  <a:lnTo>
                    <a:pt x="17" y="6"/>
                  </a:lnTo>
                  <a:lnTo>
                    <a:pt x="14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3"/>
                  </a:lnTo>
                  <a:lnTo>
                    <a:pt x="1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9"/>
            <p:cNvSpPr>
              <a:spLocks/>
            </p:cNvSpPr>
            <p:nvPr/>
          </p:nvSpPr>
          <p:spPr bwMode="auto">
            <a:xfrm>
              <a:off x="11649075" y="3260725"/>
              <a:ext cx="63500" cy="9525"/>
            </a:xfrm>
            <a:custGeom>
              <a:avLst/>
              <a:gdLst>
                <a:gd name="T0" fmla="*/ 0 w 40"/>
                <a:gd name="T1" fmla="*/ 0 h 6"/>
                <a:gd name="T2" fmla="*/ 0 w 40"/>
                <a:gd name="T3" fmla="*/ 0 h 6"/>
                <a:gd name="T4" fmla="*/ 20 w 40"/>
                <a:gd name="T5" fmla="*/ 6 h 6"/>
                <a:gd name="T6" fmla="*/ 30 w 40"/>
                <a:gd name="T7" fmla="*/ 6 h 6"/>
                <a:gd name="T8" fmla="*/ 40 w 40"/>
                <a:gd name="T9" fmla="*/ 3 h 6"/>
                <a:gd name="T10" fmla="*/ 40 w 40"/>
                <a:gd name="T11" fmla="*/ 3 h 6"/>
                <a:gd name="T12" fmla="*/ 40 w 40"/>
                <a:gd name="T13" fmla="*/ 3 h 6"/>
                <a:gd name="T14" fmla="*/ 40 w 40"/>
                <a:gd name="T15" fmla="*/ 3 h 6"/>
                <a:gd name="T16" fmla="*/ 20 w 40"/>
                <a:gd name="T17" fmla="*/ 3 h 6"/>
                <a:gd name="T18" fmla="*/ 0 w 40"/>
                <a:gd name="T19" fmla="*/ 0 h 6"/>
                <a:gd name="T20" fmla="*/ 0 w 40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6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30" y="6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2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0"/>
            <p:cNvSpPr>
              <a:spLocks/>
            </p:cNvSpPr>
            <p:nvPr/>
          </p:nvSpPr>
          <p:spPr bwMode="auto">
            <a:xfrm>
              <a:off x="11779250" y="3171825"/>
              <a:ext cx="188913" cy="46037"/>
            </a:xfrm>
            <a:custGeom>
              <a:avLst/>
              <a:gdLst>
                <a:gd name="T0" fmla="*/ 4 w 119"/>
                <a:gd name="T1" fmla="*/ 29 h 29"/>
                <a:gd name="T2" fmla="*/ 4 w 119"/>
                <a:gd name="T3" fmla="*/ 29 h 29"/>
                <a:gd name="T4" fmla="*/ 33 w 119"/>
                <a:gd name="T5" fmla="*/ 23 h 29"/>
                <a:gd name="T6" fmla="*/ 46 w 119"/>
                <a:gd name="T7" fmla="*/ 16 h 29"/>
                <a:gd name="T8" fmla="*/ 63 w 119"/>
                <a:gd name="T9" fmla="*/ 13 h 29"/>
                <a:gd name="T10" fmla="*/ 63 w 119"/>
                <a:gd name="T11" fmla="*/ 13 h 29"/>
                <a:gd name="T12" fmla="*/ 89 w 119"/>
                <a:gd name="T13" fmla="*/ 13 h 29"/>
                <a:gd name="T14" fmla="*/ 116 w 119"/>
                <a:gd name="T15" fmla="*/ 10 h 29"/>
                <a:gd name="T16" fmla="*/ 116 w 119"/>
                <a:gd name="T17" fmla="*/ 10 h 29"/>
                <a:gd name="T18" fmla="*/ 119 w 119"/>
                <a:gd name="T19" fmla="*/ 6 h 29"/>
                <a:gd name="T20" fmla="*/ 119 w 119"/>
                <a:gd name="T21" fmla="*/ 6 h 29"/>
                <a:gd name="T22" fmla="*/ 119 w 119"/>
                <a:gd name="T23" fmla="*/ 6 h 29"/>
                <a:gd name="T24" fmla="*/ 106 w 119"/>
                <a:gd name="T25" fmla="*/ 0 h 29"/>
                <a:gd name="T26" fmla="*/ 89 w 119"/>
                <a:gd name="T27" fmla="*/ 0 h 29"/>
                <a:gd name="T28" fmla="*/ 56 w 119"/>
                <a:gd name="T29" fmla="*/ 3 h 29"/>
                <a:gd name="T30" fmla="*/ 27 w 119"/>
                <a:gd name="T31" fmla="*/ 13 h 29"/>
                <a:gd name="T32" fmla="*/ 10 w 119"/>
                <a:gd name="T33" fmla="*/ 19 h 29"/>
                <a:gd name="T34" fmla="*/ 0 w 119"/>
                <a:gd name="T35" fmla="*/ 26 h 29"/>
                <a:gd name="T36" fmla="*/ 0 w 119"/>
                <a:gd name="T37" fmla="*/ 26 h 29"/>
                <a:gd name="T38" fmla="*/ 0 w 119"/>
                <a:gd name="T39" fmla="*/ 29 h 29"/>
                <a:gd name="T40" fmla="*/ 4 w 119"/>
                <a:gd name="T41" fmla="*/ 29 h 29"/>
                <a:gd name="T42" fmla="*/ 4 w 119"/>
                <a:gd name="T4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9" h="29">
                  <a:moveTo>
                    <a:pt x="4" y="29"/>
                  </a:moveTo>
                  <a:lnTo>
                    <a:pt x="4" y="29"/>
                  </a:lnTo>
                  <a:lnTo>
                    <a:pt x="33" y="23"/>
                  </a:lnTo>
                  <a:lnTo>
                    <a:pt x="46" y="16"/>
                  </a:lnTo>
                  <a:lnTo>
                    <a:pt x="63" y="13"/>
                  </a:lnTo>
                  <a:lnTo>
                    <a:pt x="63" y="13"/>
                  </a:lnTo>
                  <a:lnTo>
                    <a:pt x="89" y="13"/>
                  </a:lnTo>
                  <a:lnTo>
                    <a:pt x="116" y="10"/>
                  </a:lnTo>
                  <a:lnTo>
                    <a:pt x="116" y="10"/>
                  </a:lnTo>
                  <a:lnTo>
                    <a:pt x="119" y="6"/>
                  </a:lnTo>
                  <a:lnTo>
                    <a:pt x="119" y="6"/>
                  </a:lnTo>
                  <a:lnTo>
                    <a:pt x="119" y="6"/>
                  </a:lnTo>
                  <a:lnTo>
                    <a:pt x="106" y="0"/>
                  </a:lnTo>
                  <a:lnTo>
                    <a:pt x="89" y="0"/>
                  </a:lnTo>
                  <a:lnTo>
                    <a:pt x="56" y="3"/>
                  </a:lnTo>
                  <a:lnTo>
                    <a:pt x="27" y="13"/>
                  </a:lnTo>
                  <a:lnTo>
                    <a:pt x="1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29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6D6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1"/>
            <p:cNvSpPr>
              <a:spLocks/>
            </p:cNvSpPr>
            <p:nvPr/>
          </p:nvSpPr>
          <p:spPr bwMode="auto">
            <a:xfrm>
              <a:off x="11623675" y="3197225"/>
              <a:ext cx="88900" cy="31750"/>
            </a:xfrm>
            <a:custGeom>
              <a:avLst/>
              <a:gdLst>
                <a:gd name="T0" fmla="*/ 3 w 56"/>
                <a:gd name="T1" fmla="*/ 10 h 20"/>
                <a:gd name="T2" fmla="*/ 3 w 56"/>
                <a:gd name="T3" fmla="*/ 10 h 20"/>
                <a:gd name="T4" fmla="*/ 10 w 56"/>
                <a:gd name="T5" fmla="*/ 10 h 20"/>
                <a:gd name="T6" fmla="*/ 10 w 56"/>
                <a:gd name="T7" fmla="*/ 10 h 20"/>
                <a:gd name="T8" fmla="*/ 23 w 56"/>
                <a:gd name="T9" fmla="*/ 13 h 20"/>
                <a:gd name="T10" fmla="*/ 23 w 56"/>
                <a:gd name="T11" fmla="*/ 13 h 20"/>
                <a:gd name="T12" fmla="*/ 39 w 56"/>
                <a:gd name="T13" fmla="*/ 17 h 20"/>
                <a:gd name="T14" fmla="*/ 39 w 56"/>
                <a:gd name="T15" fmla="*/ 17 h 20"/>
                <a:gd name="T16" fmla="*/ 46 w 56"/>
                <a:gd name="T17" fmla="*/ 20 h 20"/>
                <a:gd name="T18" fmla="*/ 52 w 56"/>
                <a:gd name="T19" fmla="*/ 20 h 20"/>
                <a:gd name="T20" fmla="*/ 52 w 56"/>
                <a:gd name="T21" fmla="*/ 20 h 20"/>
                <a:gd name="T22" fmla="*/ 52 w 56"/>
                <a:gd name="T23" fmla="*/ 20 h 20"/>
                <a:gd name="T24" fmla="*/ 56 w 56"/>
                <a:gd name="T25" fmla="*/ 17 h 20"/>
                <a:gd name="T26" fmla="*/ 56 w 56"/>
                <a:gd name="T27" fmla="*/ 17 h 20"/>
                <a:gd name="T28" fmla="*/ 49 w 56"/>
                <a:gd name="T29" fmla="*/ 10 h 20"/>
                <a:gd name="T30" fmla="*/ 43 w 56"/>
                <a:gd name="T31" fmla="*/ 7 h 20"/>
                <a:gd name="T32" fmla="*/ 26 w 56"/>
                <a:gd name="T33" fmla="*/ 3 h 20"/>
                <a:gd name="T34" fmla="*/ 26 w 56"/>
                <a:gd name="T35" fmla="*/ 3 h 20"/>
                <a:gd name="T36" fmla="*/ 16 w 56"/>
                <a:gd name="T37" fmla="*/ 0 h 20"/>
                <a:gd name="T38" fmla="*/ 10 w 56"/>
                <a:gd name="T39" fmla="*/ 0 h 20"/>
                <a:gd name="T40" fmla="*/ 3 w 56"/>
                <a:gd name="T41" fmla="*/ 0 h 20"/>
                <a:gd name="T42" fmla="*/ 3 w 56"/>
                <a:gd name="T43" fmla="*/ 0 h 20"/>
                <a:gd name="T44" fmla="*/ 0 w 56"/>
                <a:gd name="T45" fmla="*/ 7 h 20"/>
                <a:gd name="T46" fmla="*/ 3 w 56"/>
                <a:gd name="T47" fmla="*/ 10 h 20"/>
                <a:gd name="T48" fmla="*/ 3 w 56"/>
                <a:gd name="T49" fmla="*/ 10 h 20"/>
                <a:gd name="T50" fmla="*/ 3 w 56"/>
                <a:gd name="T51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20">
                  <a:moveTo>
                    <a:pt x="3" y="10"/>
                  </a:moveTo>
                  <a:lnTo>
                    <a:pt x="3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46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49" y="10"/>
                  </a:lnTo>
                  <a:lnTo>
                    <a:pt x="43" y="7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6D6F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2"/>
            <p:cNvSpPr>
              <a:spLocks/>
            </p:cNvSpPr>
            <p:nvPr/>
          </p:nvSpPr>
          <p:spPr bwMode="auto">
            <a:xfrm>
              <a:off x="11706225" y="3238500"/>
              <a:ext cx="73025" cy="184150"/>
            </a:xfrm>
            <a:custGeom>
              <a:avLst/>
              <a:gdLst>
                <a:gd name="T0" fmla="*/ 7 w 46"/>
                <a:gd name="T1" fmla="*/ 0 h 116"/>
                <a:gd name="T2" fmla="*/ 7 w 46"/>
                <a:gd name="T3" fmla="*/ 0 h 116"/>
                <a:gd name="T4" fmla="*/ 4 w 46"/>
                <a:gd name="T5" fmla="*/ 43 h 116"/>
                <a:gd name="T6" fmla="*/ 0 w 46"/>
                <a:gd name="T7" fmla="*/ 79 h 116"/>
                <a:gd name="T8" fmla="*/ 4 w 46"/>
                <a:gd name="T9" fmla="*/ 96 h 116"/>
                <a:gd name="T10" fmla="*/ 4 w 46"/>
                <a:gd name="T11" fmla="*/ 109 h 116"/>
                <a:gd name="T12" fmla="*/ 4 w 46"/>
                <a:gd name="T13" fmla="*/ 109 h 116"/>
                <a:gd name="T14" fmla="*/ 37 w 46"/>
                <a:gd name="T15" fmla="*/ 116 h 116"/>
                <a:gd name="T16" fmla="*/ 37 w 46"/>
                <a:gd name="T17" fmla="*/ 116 h 116"/>
                <a:gd name="T18" fmla="*/ 43 w 46"/>
                <a:gd name="T19" fmla="*/ 112 h 116"/>
                <a:gd name="T20" fmla="*/ 46 w 46"/>
                <a:gd name="T21" fmla="*/ 109 h 116"/>
                <a:gd name="T22" fmla="*/ 43 w 46"/>
                <a:gd name="T23" fmla="*/ 106 h 116"/>
                <a:gd name="T24" fmla="*/ 43 w 46"/>
                <a:gd name="T25" fmla="*/ 106 h 116"/>
                <a:gd name="T26" fmla="*/ 10 w 46"/>
                <a:gd name="T27" fmla="*/ 106 h 116"/>
                <a:gd name="T28" fmla="*/ 10 w 46"/>
                <a:gd name="T29" fmla="*/ 106 h 116"/>
                <a:gd name="T30" fmla="*/ 7 w 46"/>
                <a:gd name="T31" fmla="*/ 79 h 116"/>
                <a:gd name="T32" fmla="*/ 7 w 46"/>
                <a:gd name="T33" fmla="*/ 46 h 116"/>
                <a:gd name="T34" fmla="*/ 7 w 46"/>
                <a:gd name="T35" fmla="*/ 0 h 116"/>
                <a:gd name="T36" fmla="*/ 7 w 46"/>
                <a:gd name="T3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116">
                  <a:moveTo>
                    <a:pt x="7" y="0"/>
                  </a:moveTo>
                  <a:lnTo>
                    <a:pt x="7" y="0"/>
                  </a:lnTo>
                  <a:lnTo>
                    <a:pt x="4" y="43"/>
                  </a:lnTo>
                  <a:lnTo>
                    <a:pt x="0" y="79"/>
                  </a:lnTo>
                  <a:lnTo>
                    <a:pt x="4" y="96"/>
                  </a:lnTo>
                  <a:lnTo>
                    <a:pt x="4" y="109"/>
                  </a:lnTo>
                  <a:lnTo>
                    <a:pt x="4" y="109"/>
                  </a:lnTo>
                  <a:lnTo>
                    <a:pt x="37" y="116"/>
                  </a:lnTo>
                  <a:lnTo>
                    <a:pt x="37" y="116"/>
                  </a:lnTo>
                  <a:lnTo>
                    <a:pt x="43" y="112"/>
                  </a:lnTo>
                  <a:lnTo>
                    <a:pt x="46" y="109"/>
                  </a:lnTo>
                  <a:lnTo>
                    <a:pt x="43" y="106"/>
                  </a:lnTo>
                  <a:lnTo>
                    <a:pt x="43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7" y="79"/>
                  </a:lnTo>
                  <a:lnTo>
                    <a:pt x="7" y="4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3"/>
            <p:cNvSpPr>
              <a:spLocks/>
            </p:cNvSpPr>
            <p:nvPr/>
          </p:nvSpPr>
          <p:spPr bwMode="auto">
            <a:xfrm>
              <a:off x="11795125" y="3244850"/>
              <a:ext cx="136525" cy="15875"/>
            </a:xfrm>
            <a:custGeom>
              <a:avLst/>
              <a:gdLst>
                <a:gd name="T0" fmla="*/ 0 w 86"/>
                <a:gd name="T1" fmla="*/ 10 h 10"/>
                <a:gd name="T2" fmla="*/ 0 w 86"/>
                <a:gd name="T3" fmla="*/ 10 h 10"/>
                <a:gd name="T4" fmla="*/ 23 w 86"/>
                <a:gd name="T5" fmla="*/ 10 h 10"/>
                <a:gd name="T6" fmla="*/ 43 w 86"/>
                <a:gd name="T7" fmla="*/ 10 h 10"/>
                <a:gd name="T8" fmla="*/ 83 w 86"/>
                <a:gd name="T9" fmla="*/ 3 h 10"/>
                <a:gd name="T10" fmla="*/ 83 w 86"/>
                <a:gd name="T11" fmla="*/ 3 h 10"/>
                <a:gd name="T12" fmla="*/ 86 w 86"/>
                <a:gd name="T13" fmla="*/ 0 h 10"/>
                <a:gd name="T14" fmla="*/ 83 w 86"/>
                <a:gd name="T15" fmla="*/ 0 h 10"/>
                <a:gd name="T16" fmla="*/ 83 w 86"/>
                <a:gd name="T17" fmla="*/ 0 h 10"/>
                <a:gd name="T18" fmla="*/ 43 w 86"/>
                <a:gd name="T19" fmla="*/ 6 h 10"/>
                <a:gd name="T20" fmla="*/ 20 w 86"/>
                <a:gd name="T21" fmla="*/ 6 h 10"/>
                <a:gd name="T22" fmla="*/ 0 w 86"/>
                <a:gd name="T23" fmla="*/ 6 h 10"/>
                <a:gd name="T24" fmla="*/ 0 w 86"/>
                <a:gd name="T25" fmla="*/ 6 h 10"/>
                <a:gd name="T26" fmla="*/ 0 w 86"/>
                <a:gd name="T27" fmla="*/ 10 h 10"/>
                <a:gd name="T28" fmla="*/ 0 w 8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0">
                  <a:moveTo>
                    <a:pt x="0" y="10"/>
                  </a:moveTo>
                  <a:lnTo>
                    <a:pt x="0" y="10"/>
                  </a:lnTo>
                  <a:lnTo>
                    <a:pt x="23" y="10"/>
                  </a:lnTo>
                  <a:lnTo>
                    <a:pt x="43" y="10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43" y="6"/>
                  </a:lnTo>
                  <a:lnTo>
                    <a:pt x="2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46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4"/>
            <p:cNvSpPr>
              <a:spLocks/>
            </p:cNvSpPr>
            <p:nvPr/>
          </p:nvSpPr>
          <p:spPr bwMode="auto">
            <a:xfrm>
              <a:off x="11737975" y="3443288"/>
              <a:ext cx="152400" cy="30162"/>
            </a:xfrm>
            <a:custGeom>
              <a:avLst/>
              <a:gdLst>
                <a:gd name="T0" fmla="*/ 0 w 96"/>
                <a:gd name="T1" fmla="*/ 16 h 19"/>
                <a:gd name="T2" fmla="*/ 0 w 96"/>
                <a:gd name="T3" fmla="*/ 16 h 19"/>
                <a:gd name="T4" fmla="*/ 10 w 96"/>
                <a:gd name="T5" fmla="*/ 19 h 19"/>
                <a:gd name="T6" fmla="*/ 23 w 96"/>
                <a:gd name="T7" fmla="*/ 19 h 19"/>
                <a:gd name="T8" fmla="*/ 46 w 96"/>
                <a:gd name="T9" fmla="*/ 16 h 19"/>
                <a:gd name="T10" fmla="*/ 72 w 96"/>
                <a:gd name="T11" fmla="*/ 10 h 19"/>
                <a:gd name="T12" fmla="*/ 92 w 96"/>
                <a:gd name="T13" fmla="*/ 3 h 19"/>
                <a:gd name="T14" fmla="*/ 92 w 96"/>
                <a:gd name="T15" fmla="*/ 3 h 19"/>
                <a:gd name="T16" fmla="*/ 96 w 96"/>
                <a:gd name="T17" fmla="*/ 0 h 19"/>
                <a:gd name="T18" fmla="*/ 92 w 96"/>
                <a:gd name="T19" fmla="*/ 0 h 19"/>
                <a:gd name="T20" fmla="*/ 92 w 96"/>
                <a:gd name="T21" fmla="*/ 0 h 19"/>
                <a:gd name="T22" fmla="*/ 72 w 96"/>
                <a:gd name="T23" fmla="*/ 6 h 19"/>
                <a:gd name="T24" fmla="*/ 53 w 96"/>
                <a:gd name="T25" fmla="*/ 10 h 19"/>
                <a:gd name="T26" fmla="*/ 53 w 96"/>
                <a:gd name="T27" fmla="*/ 10 h 19"/>
                <a:gd name="T28" fmla="*/ 26 w 96"/>
                <a:gd name="T29" fmla="*/ 13 h 19"/>
                <a:gd name="T30" fmla="*/ 0 w 96"/>
                <a:gd name="T31" fmla="*/ 16 h 19"/>
                <a:gd name="T32" fmla="*/ 0 w 96"/>
                <a:gd name="T33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19">
                  <a:moveTo>
                    <a:pt x="0" y="16"/>
                  </a:moveTo>
                  <a:lnTo>
                    <a:pt x="0" y="16"/>
                  </a:lnTo>
                  <a:lnTo>
                    <a:pt x="10" y="19"/>
                  </a:lnTo>
                  <a:lnTo>
                    <a:pt x="23" y="19"/>
                  </a:lnTo>
                  <a:lnTo>
                    <a:pt x="46" y="16"/>
                  </a:lnTo>
                  <a:lnTo>
                    <a:pt x="72" y="10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6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2" y="6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26" y="13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5"/>
            <p:cNvSpPr>
              <a:spLocks/>
            </p:cNvSpPr>
            <p:nvPr/>
          </p:nvSpPr>
          <p:spPr bwMode="auto">
            <a:xfrm>
              <a:off x="11879263" y="3436938"/>
              <a:ext cx="15875" cy="11112"/>
            </a:xfrm>
            <a:custGeom>
              <a:avLst/>
              <a:gdLst>
                <a:gd name="T0" fmla="*/ 0 w 10"/>
                <a:gd name="T1" fmla="*/ 0 h 7"/>
                <a:gd name="T2" fmla="*/ 0 w 10"/>
                <a:gd name="T3" fmla="*/ 0 h 7"/>
                <a:gd name="T4" fmla="*/ 3 w 10"/>
                <a:gd name="T5" fmla="*/ 4 h 7"/>
                <a:gd name="T6" fmla="*/ 10 w 10"/>
                <a:gd name="T7" fmla="*/ 7 h 7"/>
                <a:gd name="T8" fmla="*/ 10 w 10"/>
                <a:gd name="T9" fmla="*/ 7 h 7"/>
                <a:gd name="T10" fmla="*/ 10 w 10"/>
                <a:gd name="T11" fmla="*/ 7 h 7"/>
                <a:gd name="T12" fmla="*/ 10 w 10"/>
                <a:gd name="T13" fmla="*/ 7 h 7"/>
                <a:gd name="T14" fmla="*/ 7 w 10"/>
                <a:gd name="T15" fmla="*/ 4 h 7"/>
                <a:gd name="T16" fmla="*/ 0 w 10"/>
                <a:gd name="T17" fmla="*/ 0 h 7"/>
                <a:gd name="T18" fmla="*/ 0 w 10"/>
                <a:gd name="T19" fmla="*/ 0 h 7"/>
                <a:gd name="T20" fmla="*/ 0 w 10"/>
                <a:gd name="T21" fmla="*/ 0 h 7"/>
                <a:gd name="T22" fmla="*/ 0 w 10"/>
                <a:gd name="T2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7">
                  <a:moveTo>
                    <a:pt x="0" y="0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06"/>
            <p:cNvSpPr>
              <a:spLocks/>
            </p:cNvSpPr>
            <p:nvPr/>
          </p:nvSpPr>
          <p:spPr bwMode="auto">
            <a:xfrm>
              <a:off x="11785600" y="3495675"/>
              <a:ext cx="36513" cy="9525"/>
            </a:xfrm>
            <a:custGeom>
              <a:avLst/>
              <a:gdLst>
                <a:gd name="T0" fmla="*/ 0 w 23"/>
                <a:gd name="T1" fmla="*/ 3 h 6"/>
                <a:gd name="T2" fmla="*/ 0 w 23"/>
                <a:gd name="T3" fmla="*/ 3 h 6"/>
                <a:gd name="T4" fmla="*/ 3 w 23"/>
                <a:gd name="T5" fmla="*/ 6 h 6"/>
                <a:gd name="T6" fmla="*/ 10 w 23"/>
                <a:gd name="T7" fmla="*/ 6 h 6"/>
                <a:gd name="T8" fmla="*/ 10 w 23"/>
                <a:gd name="T9" fmla="*/ 6 h 6"/>
                <a:gd name="T10" fmla="*/ 23 w 23"/>
                <a:gd name="T11" fmla="*/ 3 h 6"/>
                <a:gd name="T12" fmla="*/ 23 w 23"/>
                <a:gd name="T13" fmla="*/ 3 h 6"/>
                <a:gd name="T14" fmla="*/ 23 w 23"/>
                <a:gd name="T15" fmla="*/ 0 h 6"/>
                <a:gd name="T16" fmla="*/ 19 w 23"/>
                <a:gd name="T17" fmla="*/ 0 h 6"/>
                <a:gd name="T18" fmla="*/ 19 w 23"/>
                <a:gd name="T19" fmla="*/ 0 h 6"/>
                <a:gd name="T20" fmla="*/ 13 w 23"/>
                <a:gd name="T21" fmla="*/ 0 h 6"/>
                <a:gd name="T22" fmla="*/ 13 w 23"/>
                <a:gd name="T23" fmla="*/ 0 h 6"/>
                <a:gd name="T24" fmla="*/ 0 w 23"/>
                <a:gd name="T25" fmla="*/ 0 h 6"/>
                <a:gd name="T26" fmla="*/ 0 w 23"/>
                <a:gd name="T27" fmla="*/ 0 h 6"/>
                <a:gd name="T28" fmla="*/ 0 w 23"/>
                <a:gd name="T29" fmla="*/ 3 h 6"/>
                <a:gd name="T30" fmla="*/ 0 w 23"/>
                <a:gd name="T3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6">
                  <a:moveTo>
                    <a:pt x="0" y="3"/>
                  </a:moveTo>
                  <a:lnTo>
                    <a:pt x="0" y="3"/>
                  </a:lnTo>
                  <a:lnTo>
                    <a:pt x="3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>
              <a:off x="11993563" y="3635375"/>
              <a:ext cx="261938" cy="658812"/>
            </a:xfrm>
            <a:custGeom>
              <a:avLst/>
              <a:gdLst>
                <a:gd name="T0" fmla="*/ 165 w 165"/>
                <a:gd name="T1" fmla="*/ 0 h 415"/>
                <a:gd name="T2" fmla="*/ 66 w 165"/>
                <a:gd name="T3" fmla="*/ 132 h 415"/>
                <a:gd name="T4" fmla="*/ 0 w 165"/>
                <a:gd name="T5" fmla="*/ 92 h 415"/>
                <a:gd name="T6" fmla="*/ 69 w 165"/>
                <a:gd name="T7" fmla="*/ 198 h 415"/>
                <a:gd name="T8" fmla="*/ 13 w 165"/>
                <a:gd name="T9" fmla="*/ 415 h 415"/>
                <a:gd name="T10" fmla="*/ 86 w 165"/>
                <a:gd name="T11" fmla="*/ 191 h 415"/>
                <a:gd name="T12" fmla="*/ 50 w 165"/>
                <a:gd name="T13" fmla="*/ 145 h 415"/>
                <a:gd name="T14" fmla="*/ 76 w 165"/>
                <a:gd name="T15" fmla="*/ 155 h 415"/>
                <a:gd name="T16" fmla="*/ 165 w 165"/>
                <a:gd name="T17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415">
                  <a:moveTo>
                    <a:pt x="165" y="0"/>
                  </a:moveTo>
                  <a:lnTo>
                    <a:pt x="66" y="132"/>
                  </a:lnTo>
                  <a:lnTo>
                    <a:pt x="0" y="92"/>
                  </a:lnTo>
                  <a:lnTo>
                    <a:pt x="69" y="198"/>
                  </a:lnTo>
                  <a:lnTo>
                    <a:pt x="13" y="415"/>
                  </a:lnTo>
                  <a:lnTo>
                    <a:pt x="86" y="191"/>
                  </a:lnTo>
                  <a:lnTo>
                    <a:pt x="50" y="145"/>
                  </a:lnTo>
                  <a:lnTo>
                    <a:pt x="76" y="155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08"/>
            <p:cNvSpPr>
              <a:spLocks/>
            </p:cNvSpPr>
            <p:nvPr/>
          </p:nvSpPr>
          <p:spPr bwMode="auto">
            <a:xfrm>
              <a:off x="11920538" y="4967288"/>
              <a:ext cx="115888" cy="152400"/>
            </a:xfrm>
            <a:custGeom>
              <a:avLst/>
              <a:gdLst>
                <a:gd name="T0" fmla="*/ 0 w 73"/>
                <a:gd name="T1" fmla="*/ 53 h 96"/>
                <a:gd name="T2" fmla="*/ 0 w 73"/>
                <a:gd name="T3" fmla="*/ 53 h 96"/>
                <a:gd name="T4" fmla="*/ 7 w 73"/>
                <a:gd name="T5" fmla="*/ 69 h 96"/>
                <a:gd name="T6" fmla="*/ 20 w 73"/>
                <a:gd name="T7" fmla="*/ 82 h 96"/>
                <a:gd name="T8" fmla="*/ 33 w 73"/>
                <a:gd name="T9" fmla="*/ 92 h 96"/>
                <a:gd name="T10" fmla="*/ 46 w 73"/>
                <a:gd name="T11" fmla="*/ 96 h 96"/>
                <a:gd name="T12" fmla="*/ 46 w 73"/>
                <a:gd name="T13" fmla="*/ 96 h 96"/>
                <a:gd name="T14" fmla="*/ 59 w 73"/>
                <a:gd name="T15" fmla="*/ 89 h 96"/>
                <a:gd name="T16" fmla="*/ 69 w 73"/>
                <a:gd name="T17" fmla="*/ 76 h 96"/>
                <a:gd name="T18" fmla="*/ 73 w 73"/>
                <a:gd name="T19" fmla="*/ 59 h 96"/>
                <a:gd name="T20" fmla="*/ 73 w 73"/>
                <a:gd name="T21" fmla="*/ 43 h 96"/>
                <a:gd name="T22" fmla="*/ 73 w 73"/>
                <a:gd name="T23" fmla="*/ 43 h 96"/>
                <a:gd name="T24" fmla="*/ 66 w 73"/>
                <a:gd name="T25" fmla="*/ 23 h 96"/>
                <a:gd name="T26" fmla="*/ 56 w 73"/>
                <a:gd name="T27" fmla="*/ 10 h 96"/>
                <a:gd name="T28" fmla="*/ 43 w 73"/>
                <a:gd name="T29" fmla="*/ 0 h 96"/>
                <a:gd name="T30" fmla="*/ 27 w 73"/>
                <a:gd name="T31" fmla="*/ 0 h 96"/>
                <a:gd name="T32" fmla="*/ 27 w 73"/>
                <a:gd name="T33" fmla="*/ 0 h 96"/>
                <a:gd name="T34" fmla="*/ 20 w 73"/>
                <a:gd name="T35" fmla="*/ 0 h 96"/>
                <a:gd name="T36" fmla="*/ 13 w 73"/>
                <a:gd name="T37" fmla="*/ 7 h 96"/>
                <a:gd name="T38" fmla="*/ 4 w 73"/>
                <a:gd name="T39" fmla="*/ 17 h 96"/>
                <a:gd name="T40" fmla="*/ 0 w 73"/>
                <a:gd name="T41" fmla="*/ 33 h 96"/>
                <a:gd name="T42" fmla="*/ 0 w 73"/>
                <a:gd name="T43" fmla="*/ 53 h 96"/>
                <a:gd name="T44" fmla="*/ 0 w 73"/>
                <a:gd name="T45" fmla="*/ 5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3" h="96">
                  <a:moveTo>
                    <a:pt x="0" y="53"/>
                  </a:moveTo>
                  <a:lnTo>
                    <a:pt x="0" y="53"/>
                  </a:lnTo>
                  <a:lnTo>
                    <a:pt x="7" y="69"/>
                  </a:lnTo>
                  <a:lnTo>
                    <a:pt x="20" y="82"/>
                  </a:lnTo>
                  <a:lnTo>
                    <a:pt x="33" y="92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9" y="89"/>
                  </a:lnTo>
                  <a:lnTo>
                    <a:pt x="69" y="76"/>
                  </a:lnTo>
                  <a:lnTo>
                    <a:pt x="73" y="59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66" y="23"/>
                  </a:lnTo>
                  <a:lnTo>
                    <a:pt x="56" y="10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3" y="7"/>
                  </a:lnTo>
                  <a:lnTo>
                    <a:pt x="4" y="17"/>
                  </a:lnTo>
                  <a:lnTo>
                    <a:pt x="0" y="33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9FA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9"/>
            <p:cNvSpPr>
              <a:spLocks/>
            </p:cNvSpPr>
            <p:nvPr/>
          </p:nvSpPr>
          <p:spPr bwMode="auto">
            <a:xfrm>
              <a:off x="11904663" y="4972050"/>
              <a:ext cx="115888" cy="141287"/>
            </a:xfrm>
            <a:custGeom>
              <a:avLst/>
              <a:gdLst>
                <a:gd name="T0" fmla="*/ 0 w 73"/>
                <a:gd name="T1" fmla="*/ 50 h 89"/>
                <a:gd name="T2" fmla="*/ 0 w 73"/>
                <a:gd name="T3" fmla="*/ 50 h 89"/>
                <a:gd name="T4" fmla="*/ 7 w 73"/>
                <a:gd name="T5" fmla="*/ 66 h 89"/>
                <a:gd name="T6" fmla="*/ 17 w 73"/>
                <a:gd name="T7" fmla="*/ 79 h 89"/>
                <a:gd name="T8" fmla="*/ 30 w 73"/>
                <a:gd name="T9" fmla="*/ 89 h 89"/>
                <a:gd name="T10" fmla="*/ 46 w 73"/>
                <a:gd name="T11" fmla="*/ 89 h 89"/>
                <a:gd name="T12" fmla="*/ 46 w 73"/>
                <a:gd name="T13" fmla="*/ 89 h 89"/>
                <a:gd name="T14" fmla="*/ 60 w 73"/>
                <a:gd name="T15" fmla="*/ 86 h 89"/>
                <a:gd name="T16" fmla="*/ 66 w 73"/>
                <a:gd name="T17" fmla="*/ 73 h 89"/>
                <a:gd name="T18" fmla="*/ 73 w 73"/>
                <a:gd name="T19" fmla="*/ 60 h 89"/>
                <a:gd name="T20" fmla="*/ 69 w 73"/>
                <a:gd name="T21" fmla="*/ 40 h 89"/>
                <a:gd name="T22" fmla="*/ 69 w 73"/>
                <a:gd name="T23" fmla="*/ 40 h 89"/>
                <a:gd name="T24" fmla="*/ 63 w 73"/>
                <a:gd name="T25" fmla="*/ 23 h 89"/>
                <a:gd name="T26" fmla="*/ 53 w 73"/>
                <a:gd name="T27" fmla="*/ 10 h 89"/>
                <a:gd name="T28" fmla="*/ 40 w 73"/>
                <a:gd name="T29" fmla="*/ 0 h 89"/>
                <a:gd name="T30" fmla="*/ 27 w 73"/>
                <a:gd name="T31" fmla="*/ 0 h 89"/>
                <a:gd name="T32" fmla="*/ 27 w 73"/>
                <a:gd name="T33" fmla="*/ 0 h 89"/>
                <a:gd name="T34" fmla="*/ 14 w 73"/>
                <a:gd name="T35" fmla="*/ 4 h 89"/>
                <a:gd name="T36" fmla="*/ 4 w 73"/>
                <a:gd name="T37" fmla="*/ 17 h 89"/>
                <a:gd name="T38" fmla="*/ 0 w 73"/>
                <a:gd name="T39" fmla="*/ 30 h 89"/>
                <a:gd name="T40" fmla="*/ 0 w 73"/>
                <a:gd name="T41" fmla="*/ 50 h 89"/>
                <a:gd name="T42" fmla="*/ 0 w 73"/>
                <a:gd name="T43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89">
                  <a:moveTo>
                    <a:pt x="0" y="50"/>
                  </a:moveTo>
                  <a:lnTo>
                    <a:pt x="0" y="50"/>
                  </a:lnTo>
                  <a:lnTo>
                    <a:pt x="7" y="66"/>
                  </a:lnTo>
                  <a:lnTo>
                    <a:pt x="17" y="79"/>
                  </a:lnTo>
                  <a:lnTo>
                    <a:pt x="30" y="89"/>
                  </a:lnTo>
                  <a:lnTo>
                    <a:pt x="46" y="89"/>
                  </a:lnTo>
                  <a:lnTo>
                    <a:pt x="46" y="89"/>
                  </a:lnTo>
                  <a:lnTo>
                    <a:pt x="60" y="86"/>
                  </a:lnTo>
                  <a:lnTo>
                    <a:pt x="66" y="73"/>
                  </a:lnTo>
                  <a:lnTo>
                    <a:pt x="73" y="60"/>
                  </a:lnTo>
                  <a:lnTo>
                    <a:pt x="69" y="40"/>
                  </a:lnTo>
                  <a:lnTo>
                    <a:pt x="69" y="40"/>
                  </a:lnTo>
                  <a:lnTo>
                    <a:pt x="63" y="23"/>
                  </a:lnTo>
                  <a:lnTo>
                    <a:pt x="53" y="10"/>
                  </a:lnTo>
                  <a:lnTo>
                    <a:pt x="40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4" y="17"/>
                  </a:lnTo>
                  <a:lnTo>
                    <a:pt x="0" y="3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0"/>
            <p:cNvSpPr>
              <a:spLocks/>
            </p:cNvSpPr>
            <p:nvPr/>
          </p:nvSpPr>
          <p:spPr bwMode="auto">
            <a:xfrm>
              <a:off x="11941175" y="5035550"/>
              <a:ext cx="52388" cy="61912"/>
            </a:xfrm>
            <a:custGeom>
              <a:avLst/>
              <a:gdLst>
                <a:gd name="T0" fmla="*/ 0 w 33"/>
                <a:gd name="T1" fmla="*/ 23 h 39"/>
                <a:gd name="T2" fmla="*/ 0 w 33"/>
                <a:gd name="T3" fmla="*/ 23 h 39"/>
                <a:gd name="T4" fmla="*/ 4 w 33"/>
                <a:gd name="T5" fmla="*/ 29 h 39"/>
                <a:gd name="T6" fmla="*/ 10 w 33"/>
                <a:gd name="T7" fmla="*/ 36 h 39"/>
                <a:gd name="T8" fmla="*/ 14 w 33"/>
                <a:gd name="T9" fmla="*/ 39 h 39"/>
                <a:gd name="T10" fmla="*/ 20 w 33"/>
                <a:gd name="T11" fmla="*/ 39 h 39"/>
                <a:gd name="T12" fmla="*/ 20 w 33"/>
                <a:gd name="T13" fmla="*/ 39 h 39"/>
                <a:gd name="T14" fmla="*/ 27 w 33"/>
                <a:gd name="T15" fmla="*/ 39 h 39"/>
                <a:gd name="T16" fmla="*/ 30 w 33"/>
                <a:gd name="T17" fmla="*/ 33 h 39"/>
                <a:gd name="T18" fmla="*/ 33 w 33"/>
                <a:gd name="T19" fmla="*/ 26 h 39"/>
                <a:gd name="T20" fmla="*/ 33 w 33"/>
                <a:gd name="T21" fmla="*/ 20 h 39"/>
                <a:gd name="T22" fmla="*/ 33 w 33"/>
                <a:gd name="T23" fmla="*/ 20 h 39"/>
                <a:gd name="T24" fmla="*/ 30 w 33"/>
                <a:gd name="T25" fmla="*/ 10 h 39"/>
                <a:gd name="T26" fmla="*/ 23 w 33"/>
                <a:gd name="T27" fmla="*/ 6 h 39"/>
                <a:gd name="T28" fmla="*/ 17 w 33"/>
                <a:gd name="T29" fmla="*/ 3 h 39"/>
                <a:gd name="T30" fmla="*/ 14 w 33"/>
                <a:gd name="T31" fmla="*/ 0 h 39"/>
                <a:gd name="T32" fmla="*/ 14 w 33"/>
                <a:gd name="T33" fmla="*/ 0 h 39"/>
                <a:gd name="T34" fmla="*/ 7 w 33"/>
                <a:gd name="T35" fmla="*/ 3 h 39"/>
                <a:gd name="T36" fmla="*/ 4 w 33"/>
                <a:gd name="T37" fmla="*/ 10 h 39"/>
                <a:gd name="T38" fmla="*/ 0 w 33"/>
                <a:gd name="T39" fmla="*/ 16 h 39"/>
                <a:gd name="T40" fmla="*/ 0 w 33"/>
                <a:gd name="T41" fmla="*/ 23 h 39"/>
                <a:gd name="T42" fmla="*/ 0 w 33"/>
                <a:gd name="T43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" h="39">
                  <a:moveTo>
                    <a:pt x="0" y="23"/>
                  </a:moveTo>
                  <a:lnTo>
                    <a:pt x="0" y="23"/>
                  </a:lnTo>
                  <a:lnTo>
                    <a:pt x="4" y="29"/>
                  </a:lnTo>
                  <a:lnTo>
                    <a:pt x="10" y="36"/>
                  </a:lnTo>
                  <a:lnTo>
                    <a:pt x="14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7" y="39"/>
                  </a:lnTo>
                  <a:lnTo>
                    <a:pt x="30" y="33"/>
                  </a:lnTo>
                  <a:lnTo>
                    <a:pt x="33" y="26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0" y="10"/>
                  </a:lnTo>
                  <a:lnTo>
                    <a:pt x="23" y="6"/>
                  </a:lnTo>
                  <a:lnTo>
                    <a:pt x="17" y="3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3"/>
                  </a:lnTo>
                  <a:lnTo>
                    <a:pt x="4" y="10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1"/>
            <p:cNvSpPr>
              <a:spLocks/>
            </p:cNvSpPr>
            <p:nvPr/>
          </p:nvSpPr>
          <p:spPr bwMode="auto">
            <a:xfrm>
              <a:off x="11868150" y="3562350"/>
              <a:ext cx="396875" cy="1468437"/>
            </a:xfrm>
            <a:custGeom>
              <a:avLst/>
              <a:gdLst>
                <a:gd name="T0" fmla="*/ 244 w 250"/>
                <a:gd name="T1" fmla="*/ 33 h 925"/>
                <a:gd name="T2" fmla="*/ 155 w 250"/>
                <a:gd name="T3" fmla="*/ 191 h 925"/>
                <a:gd name="T4" fmla="*/ 92 w 250"/>
                <a:gd name="T5" fmla="*/ 287 h 925"/>
                <a:gd name="T6" fmla="*/ 50 w 250"/>
                <a:gd name="T7" fmla="*/ 336 h 925"/>
                <a:gd name="T8" fmla="*/ 37 w 250"/>
                <a:gd name="T9" fmla="*/ 346 h 925"/>
                <a:gd name="T10" fmla="*/ 33 w 250"/>
                <a:gd name="T11" fmla="*/ 477 h 925"/>
                <a:gd name="T12" fmla="*/ 50 w 250"/>
                <a:gd name="T13" fmla="*/ 773 h 925"/>
                <a:gd name="T14" fmla="*/ 63 w 250"/>
                <a:gd name="T15" fmla="*/ 905 h 925"/>
                <a:gd name="T16" fmla="*/ 60 w 250"/>
                <a:gd name="T17" fmla="*/ 925 h 925"/>
                <a:gd name="T18" fmla="*/ 53 w 250"/>
                <a:gd name="T19" fmla="*/ 921 h 925"/>
                <a:gd name="T20" fmla="*/ 46 w 250"/>
                <a:gd name="T21" fmla="*/ 911 h 925"/>
                <a:gd name="T22" fmla="*/ 27 w 250"/>
                <a:gd name="T23" fmla="*/ 632 h 925"/>
                <a:gd name="T24" fmla="*/ 17 w 250"/>
                <a:gd name="T25" fmla="*/ 379 h 925"/>
                <a:gd name="T26" fmla="*/ 17 w 250"/>
                <a:gd name="T27" fmla="*/ 349 h 925"/>
                <a:gd name="T28" fmla="*/ 20 w 250"/>
                <a:gd name="T29" fmla="*/ 346 h 925"/>
                <a:gd name="T30" fmla="*/ 14 w 250"/>
                <a:gd name="T31" fmla="*/ 329 h 925"/>
                <a:gd name="T32" fmla="*/ 4 w 250"/>
                <a:gd name="T33" fmla="*/ 221 h 925"/>
                <a:gd name="T34" fmla="*/ 0 w 250"/>
                <a:gd name="T35" fmla="*/ 79 h 925"/>
                <a:gd name="T36" fmla="*/ 4 w 250"/>
                <a:gd name="T37" fmla="*/ 86 h 925"/>
                <a:gd name="T38" fmla="*/ 14 w 250"/>
                <a:gd name="T39" fmla="*/ 129 h 925"/>
                <a:gd name="T40" fmla="*/ 14 w 250"/>
                <a:gd name="T41" fmla="*/ 211 h 925"/>
                <a:gd name="T42" fmla="*/ 17 w 250"/>
                <a:gd name="T43" fmla="*/ 287 h 925"/>
                <a:gd name="T44" fmla="*/ 27 w 250"/>
                <a:gd name="T45" fmla="*/ 316 h 925"/>
                <a:gd name="T46" fmla="*/ 30 w 250"/>
                <a:gd name="T47" fmla="*/ 319 h 925"/>
                <a:gd name="T48" fmla="*/ 56 w 250"/>
                <a:gd name="T49" fmla="*/ 306 h 925"/>
                <a:gd name="T50" fmla="*/ 86 w 250"/>
                <a:gd name="T51" fmla="*/ 277 h 925"/>
                <a:gd name="T52" fmla="*/ 155 w 250"/>
                <a:gd name="T53" fmla="*/ 178 h 925"/>
                <a:gd name="T54" fmla="*/ 240 w 250"/>
                <a:gd name="T55" fmla="*/ 20 h 925"/>
                <a:gd name="T56" fmla="*/ 237 w 250"/>
                <a:gd name="T57" fmla="*/ 13 h 925"/>
                <a:gd name="T58" fmla="*/ 221 w 250"/>
                <a:gd name="T59" fmla="*/ 13 h 925"/>
                <a:gd name="T60" fmla="*/ 211 w 250"/>
                <a:gd name="T61" fmla="*/ 13 h 925"/>
                <a:gd name="T62" fmla="*/ 204 w 250"/>
                <a:gd name="T63" fmla="*/ 10 h 925"/>
                <a:gd name="T64" fmla="*/ 204 w 250"/>
                <a:gd name="T65" fmla="*/ 0 h 925"/>
                <a:gd name="T66" fmla="*/ 214 w 250"/>
                <a:gd name="T67" fmla="*/ 0 h 925"/>
                <a:gd name="T68" fmla="*/ 240 w 250"/>
                <a:gd name="T69" fmla="*/ 0 h 925"/>
                <a:gd name="T70" fmla="*/ 244 w 250"/>
                <a:gd name="T71" fmla="*/ 4 h 925"/>
                <a:gd name="T72" fmla="*/ 250 w 250"/>
                <a:gd name="T73" fmla="*/ 13 h 925"/>
                <a:gd name="T74" fmla="*/ 247 w 250"/>
                <a:gd name="T75" fmla="*/ 23 h 925"/>
                <a:gd name="T76" fmla="*/ 244 w 250"/>
                <a:gd name="T77" fmla="*/ 33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0" h="925">
                  <a:moveTo>
                    <a:pt x="244" y="33"/>
                  </a:moveTo>
                  <a:lnTo>
                    <a:pt x="244" y="33"/>
                  </a:lnTo>
                  <a:lnTo>
                    <a:pt x="211" y="96"/>
                  </a:lnTo>
                  <a:lnTo>
                    <a:pt x="155" y="191"/>
                  </a:lnTo>
                  <a:lnTo>
                    <a:pt x="125" y="240"/>
                  </a:lnTo>
                  <a:lnTo>
                    <a:pt x="92" y="287"/>
                  </a:lnTo>
                  <a:lnTo>
                    <a:pt x="63" y="323"/>
                  </a:lnTo>
                  <a:lnTo>
                    <a:pt x="50" y="336"/>
                  </a:lnTo>
                  <a:lnTo>
                    <a:pt x="37" y="346"/>
                  </a:lnTo>
                  <a:lnTo>
                    <a:pt x="37" y="346"/>
                  </a:lnTo>
                  <a:lnTo>
                    <a:pt x="33" y="408"/>
                  </a:lnTo>
                  <a:lnTo>
                    <a:pt x="33" y="477"/>
                  </a:lnTo>
                  <a:lnTo>
                    <a:pt x="40" y="625"/>
                  </a:lnTo>
                  <a:lnTo>
                    <a:pt x="50" y="773"/>
                  </a:lnTo>
                  <a:lnTo>
                    <a:pt x="63" y="905"/>
                  </a:lnTo>
                  <a:lnTo>
                    <a:pt x="63" y="905"/>
                  </a:lnTo>
                  <a:lnTo>
                    <a:pt x="63" y="921"/>
                  </a:lnTo>
                  <a:lnTo>
                    <a:pt x="60" y="925"/>
                  </a:lnTo>
                  <a:lnTo>
                    <a:pt x="56" y="925"/>
                  </a:lnTo>
                  <a:lnTo>
                    <a:pt x="53" y="921"/>
                  </a:lnTo>
                  <a:lnTo>
                    <a:pt x="46" y="911"/>
                  </a:lnTo>
                  <a:lnTo>
                    <a:pt x="46" y="911"/>
                  </a:lnTo>
                  <a:lnTo>
                    <a:pt x="40" y="819"/>
                  </a:lnTo>
                  <a:lnTo>
                    <a:pt x="27" y="632"/>
                  </a:lnTo>
                  <a:lnTo>
                    <a:pt x="20" y="444"/>
                  </a:lnTo>
                  <a:lnTo>
                    <a:pt x="17" y="379"/>
                  </a:lnTo>
                  <a:lnTo>
                    <a:pt x="17" y="349"/>
                  </a:lnTo>
                  <a:lnTo>
                    <a:pt x="17" y="349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17" y="339"/>
                  </a:lnTo>
                  <a:lnTo>
                    <a:pt x="14" y="329"/>
                  </a:lnTo>
                  <a:lnTo>
                    <a:pt x="10" y="300"/>
                  </a:lnTo>
                  <a:lnTo>
                    <a:pt x="4" y="221"/>
                  </a:lnTo>
                  <a:lnTo>
                    <a:pt x="4" y="135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4" y="86"/>
                  </a:lnTo>
                  <a:lnTo>
                    <a:pt x="7" y="96"/>
                  </a:lnTo>
                  <a:lnTo>
                    <a:pt x="14" y="129"/>
                  </a:lnTo>
                  <a:lnTo>
                    <a:pt x="14" y="168"/>
                  </a:lnTo>
                  <a:lnTo>
                    <a:pt x="14" y="211"/>
                  </a:lnTo>
                  <a:lnTo>
                    <a:pt x="17" y="250"/>
                  </a:lnTo>
                  <a:lnTo>
                    <a:pt x="17" y="287"/>
                  </a:lnTo>
                  <a:lnTo>
                    <a:pt x="20" y="310"/>
                  </a:lnTo>
                  <a:lnTo>
                    <a:pt x="27" y="316"/>
                  </a:lnTo>
                  <a:lnTo>
                    <a:pt x="30" y="319"/>
                  </a:lnTo>
                  <a:lnTo>
                    <a:pt x="30" y="319"/>
                  </a:lnTo>
                  <a:lnTo>
                    <a:pt x="43" y="316"/>
                  </a:lnTo>
                  <a:lnTo>
                    <a:pt x="56" y="306"/>
                  </a:lnTo>
                  <a:lnTo>
                    <a:pt x="73" y="293"/>
                  </a:lnTo>
                  <a:lnTo>
                    <a:pt x="86" y="277"/>
                  </a:lnTo>
                  <a:lnTo>
                    <a:pt x="122" y="231"/>
                  </a:lnTo>
                  <a:lnTo>
                    <a:pt x="155" y="178"/>
                  </a:lnTo>
                  <a:lnTo>
                    <a:pt x="211" y="73"/>
                  </a:lnTo>
                  <a:lnTo>
                    <a:pt x="240" y="20"/>
                  </a:lnTo>
                  <a:lnTo>
                    <a:pt x="240" y="20"/>
                  </a:lnTo>
                  <a:lnTo>
                    <a:pt x="237" y="13"/>
                  </a:lnTo>
                  <a:lnTo>
                    <a:pt x="234" y="13"/>
                  </a:lnTo>
                  <a:lnTo>
                    <a:pt x="221" y="13"/>
                  </a:lnTo>
                  <a:lnTo>
                    <a:pt x="221" y="13"/>
                  </a:lnTo>
                  <a:lnTo>
                    <a:pt x="211" y="13"/>
                  </a:lnTo>
                  <a:lnTo>
                    <a:pt x="204" y="10"/>
                  </a:lnTo>
                  <a:lnTo>
                    <a:pt x="204" y="10"/>
                  </a:lnTo>
                  <a:lnTo>
                    <a:pt x="204" y="4"/>
                  </a:lnTo>
                  <a:lnTo>
                    <a:pt x="204" y="0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2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4"/>
                  </a:lnTo>
                  <a:lnTo>
                    <a:pt x="247" y="7"/>
                  </a:lnTo>
                  <a:lnTo>
                    <a:pt x="250" y="13"/>
                  </a:lnTo>
                  <a:lnTo>
                    <a:pt x="250" y="13"/>
                  </a:lnTo>
                  <a:lnTo>
                    <a:pt x="247" y="23"/>
                  </a:lnTo>
                  <a:lnTo>
                    <a:pt x="244" y="33"/>
                  </a:lnTo>
                  <a:lnTo>
                    <a:pt x="244" y="33"/>
                  </a:lnTo>
                  <a:close/>
                </a:path>
              </a:pathLst>
            </a:custGeom>
            <a:solidFill>
              <a:srgbClr val="3C8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2"/>
            <p:cNvSpPr>
              <a:spLocks/>
            </p:cNvSpPr>
            <p:nvPr/>
          </p:nvSpPr>
          <p:spPr bwMode="auto">
            <a:xfrm>
              <a:off x="12041188" y="3562350"/>
              <a:ext cx="223838" cy="396875"/>
            </a:xfrm>
            <a:custGeom>
              <a:avLst/>
              <a:gdLst>
                <a:gd name="T0" fmla="*/ 128 w 141"/>
                <a:gd name="T1" fmla="*/ 43 h 250"/>
                <a:gd name="T2" fmla="*/ 128 w 141"/>
                <a:gd name="T3" fmla="*/ 43 h 250"/>
                <a:gd name="T4" fmla="*/ 82 w 141"/>
                <a:gd name="T5" fmla="*/ 132 h 250"/>
                <a:gd name="T6" fmla="*/ 49 w 141"/>
                <a:gd name="T7" fmla="*/ 191 h 250"/>
                <a:gd name="T8" fmla="*/ 16 w 141"/>
                <a:gd name="T9" fmla="*/ 247 h 250"/>
                <a:gd name="T10" fmla="*/ 16 w 141"/>
                <a:gd name="T11" fmla="*/ 247 h 250"/>
                <a:gd name="T12" fmla="*/ 0 w 141"/>
                <a:gd name="T13" fmla="*/ 250 h 250"/>
                <a:gd name="T14" fmla="*/ 0 w 141"/>
                <a:gd name="T15" fmla="*/ 250 h 250"/>
                <a:gd name="T16" fmla="*/ 43 w 141"/>
                <a:gd name="T17" fmla="*/ 178 h 250"/>
                <a:gd name="T18" fmla="*/ 85 w 141"/>
                <a:gd name="T19" fmla="*/ 106 h 250"/>
                <a:gd name="T20" fmla="*/ 131 w 141"/>
                <a:gd name="T21" fmla="*/ 20 h 250"/>
                <a:gd name="T22" fmla="*/ 131 w 141"/>
                <a:gd name="T23" fmla="*/ 20 h 250"/>
                <a:gd name="T24" fmla="*/ 128 w 141"/>
                <a:gd name="T25" fmla="*/ 13 h 250"/>
                <a:gd name="T26" fmla="*/ 125 w 141"/>
                <a:gd name="T27" fmla="*/ 13 h 250"/>
                <a:gd name="T28" fmla="*/ 112 w 141"/>
                <a:gd name="T29" fmla="*/ 13 h 250"/>
                <a:gd name="T30" fmla="*/ 112 w 141"/>
                <a:gd name="T31" fmla="*/ 13 h 250"/>
                <a:gd name="T32" fmla="*/ 102 w 141"/>
                <a:gd name="T33" fmla="*/ 13 h 250"/>
                <a:gd name="T34" fmla="*/ 95 w 141"/>
                <a:gd name="T35" fmla="*/ 10 h 250"/>
                <a:gd name="T36" fmla="*/ 95 w 141"/>
                <a:gd name="T37" fmla="*/ 10 h 250"/>
                <a:gd name="T38" fmla="*/ 95 w 141"/>
                <a:gd name="T39" fmla="*/ 4 h 250"/>
                <a:gd name="T40" fmla="*/ 95 w 141"/>
                <a:gd name="T41" fmla="*/ 0 h 250"/>
                <a:gd name="T42" fmla="*/ 105 w 141"/>
                <a:gd name="T43" fmla="*/ 0 h 250"/>
                <a:gd name="T44" fmla="*/ 105 w 141"/>
                <a:gd name="T45" fmla="*/ 0 h 250"/>
                <a:gd name="T46" fmla="*/ 115 w 141"/>
                <a:gd name="T47" fmla="*/ 0 h 250"/>
                <a:gd name="T48" fmla="*/ 131 w 141"/>
                <a:gd name="T49" fmla="*/ 0 h 250"/>
                <a:gd name="T50" fmla="*/ 131 w 141"/>
                <a:gd name="T51" fmla="*/ 0 h 250"/>
                <a:gd name="T52" fmla="*/ 135 w 141"/>
                <a:gd name="T53" fmla="*/ 4 h 250"/>
                <a:gd name="T54" fmla="*/ 138 w 141"/>
                <a:gd name="T55" fmla="*/ 7 h 250"/>
                <a:gd name="T56" fmla="*/ 138 w 141"/>
                <a:gd name="T57" fmla="*/ 7 h 250"/>
                <a:gd name="T58" fmla="*/ 141 w 141"/>
                <a:gd name="T59" fmla="*/ 10 h 250"/>
                <a:gd name="T60" fmla="*/ 141 w 141"/>
                <a:gd name="T61" fmla="*/ 13 h 250"/>
                <a:gd name="T62" fmla="*/ 138 w 141"/>
                <a:gd name="T63" fmla="*/ 23 h 250"/>
                <a:gd name="T64" fmla="*/ 128 w 141"/>
                <a:gd name="T65" fmla="*/ 43 h 250"/>
                <a:gd name="T66" fmla="*/ 128 w 141"/>
                <a:gd name="T67" fmla="*/ 4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250">
                  <a:moveTo>
                    <a:pt x="128" y="43"/>
                  </a:moveTo>
                  <a:lnTo>
                    <a:pt x="128" y="43"/>
                  </a:lnTo>
                  <a:lnTo>
                    <a:pt x="82" y="132"/>
                  </a:lnTo>
                  <a:lnTo>
                    <a:pt x="49" y="191"/>
                  </a:lnTo>
                  <a:lnTo>
                    <a:pt x="16" y="247"/>
                  </a:lnTo>
                  <a:lnTo>
                    <a:pt x="16" y="247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43" y="178"/>
                  </a:lnTo>
                  <a:lnTo>
                    <a:pt x="85" y="106"/>
                  </a:lnTo>
                  <a:lnTo>
                    <a:pt x="131" y="20"/>
                  </a:lnTo>
                  <a:lnTo>
                    <a:pt x="131" y="20"/>
                  </a:lnTo>
                  <a:lnTo>
                    <a:pt x="128" y="13"/>
                  </a:lnTo>
                  <a:lnTo>
                    <a:pt x="125" y="13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02" y="13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95" y="4"/>
                  </a:lnTo>
                  <a:lnTo>
                    <a:pt x="95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5" y="4"/>
                  </a:lnTo>
                  <a:lnTo>
                    <a:pt x="138" y="7"/>
                  </a:lnTo>
                  <a:lnTo>
                    <a:pt x="138" y="7"/>
                  </a:lnTo>
                  <a:lnTo>
                    <a:pt x="141" y="10"/>
                  </a:lnTo>
                  <a:lnTo>
                    <a:pt x="141" y="13"/>
                  </a:lnTo>
                  <a:lnTo>
                    <a:pt x="138" y="23"/>
                  </a:lnTo>
                  <a:lnTo>
                    <a:pt x="128" y="43"/>
                  </a:lnTo>
                  <a:lnTo>
                    <a:pt x="128" y="43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3"/>
            <p:cNvSpPr>
              <a:spLocks/>
            </p:cNvSpPr>
            <p:nvPr/>
          </p:nvSpPr>
          <p:spPr bwMode="auto">
            <a:xfrm>
              <a:off x="11868150" y="4586288"/>
              <a:ext cx="266700" cy="73025"/>
            </a:xfrm>
            <a:custGeom>
              <a:avLst/>
              <a:gdLst>
                <a:gd name="T0" fmla="*/ 168 w 168"/>
                <a:gd name="T1" fmla="*/ 30 h 46"/>
                <a:gd name="T2" fmla="*/ 168 w 168"/>
                <a:gd name="T3" fmla="*/ 30 h 46"/>
                <a:gd name="T4" fmla="*/ 165 w 168"/>
                <a:gd name="T5" fmla="*/ 23 h 46"/>
                <a:gd name="T6" fmla="*/ 148 w 168"/>
                <a:gd name="T7" fmla="*/ 13 h 46"/>
                <a:gd name="T8" fmla="*/ 138 w 168"/>
                <a:gd name="T9" fmla="*/ 10 h 46"/>
                <a:gd name="T10" fmla="*/ 125 w 168"/>
                <a:gd name="T11" fmla="*/ 3 h 46"/>
                <a:gd name="T12" fmla="*/ 109 w 168"/>
                <a:gd name="T13" fmla="*/ 0 h 46"/>
                <a:gd name="T14" fmla="*/ 92 w 168"/>
                <a:gd name="T15" fmla="*/ 0 h 46"/>
                <a:gd name="T16" fmla="*/ 92 w 168"/>
                <a:gd name="T17" fmla="*/ 0 h 46"/>
                <a:gd name="T18" fmla="*/ 27 w 168"/>
                <a:gd name="T19" fmla="*/ 3 h 46"/>
                <a:gd name="T20" fmla="*/ 0 w 168"/>
                <a:gd name="T21" fmla="*/ 0 h 46"/>
                <a:gd name="T22" fmla="*/ 0 w 168"/>
                <a:gd name="T23" fmla="*/ 0 h 46"/>
                <a:gd name="T24" fmla="*/ 0 w 168"/>
                <a:gd name="T25" fmla="*/ 7 h 46"/>
                <a:gd name="T26" fmla="*/ 7 w 168"/>
                <a:gd name="T27" fmla="*/ 20 h 46"/>
                <a:gd name="T28" fmla="*/ 17 w 168"/>
                <a:gd name="T29" fmla="*/ 33 h 46"/>
                <a:gd name="T30" fmla="*/ 27 w 168"/>
                <a:gd name="T31" fmla="*/ 36 h 46"/>
                <a:gd name="T32" fmla="*/ 37 w 168"/>
                <a:gd name="T33" fmla="*/ 39 h 46"/>
                <a:gd name="T34" fmla="*/ 37 w 168"/>
                <a:gd name="T35" fmla="*/ 39 h 46"/>
                <a:gd name="T36" fmla="*/ 60 w 168"/>
                <a:gd name="T37" fmla="*/ 43 h 46"/>
                <a:gd name="T38" fmla="*/ 86 w 168"/>
                <a:gd name="T39" fmla="*/ 46 h 46"/>
                <a:gd name="T40" fmla="*/ 115 w 168"/>
                <a:gd name="T41" fmla="*/ 46 h 46"/>
                <a:gd name="T42" fmla="*/ 168 w 168"/>
                <a:gd name="T43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46">
                  <a:moveTo>
                    <a:pt x="168" y="30"/>
                  </a:moveTo>
                  <a:lnTo>
                    <a:pt x="168" y="30"/>
                  </a:lnTo>
                  <a:lnTo>
                    <a:pt x="165" y="23"/>
                  </a:lnTo>
                  <a:lnTo>
                    <a:pt x="148" y="13"/>
                  </a:lnTo>
                  <a:lnTo>
                    <a:pt x="138" y="10"/>
                  </a:lnTo>
                  <a:lnTo>
                    <a:pt x="125" y="3"/>
                  </a:lnTo>
                  <a:lnTo>
                    <a:pt x="109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27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20"/>
                  </a:lnTo>
                  <a:lnTo>
                    <a:pt x="17" y="33"/>
                  </a:lnTo>
                  <a:lnTo>
                    <a:pt x="27" y="36"/>
                  </a:lnTo>
                  <a:lnTo>
                    <a:pt x="37" y="39"/>
                  </a:lnTo>
                  <a:lnTo>
                    <a:pt x="37" y="39"/>
                  </a:lnTo>
                  <a:lnTo>
                    <a:pt x="60" y="43"/>
                  </a:lnTo>
                  <a:lnTo>
                    <a:pt x="86" y="46"/>
                  </a:lnTo>
                  <a:lnTo>
                    <a:pt x="115" y="46"/>
                  </a:lnTo>
                  <a:lnTo>
                    <a:pt x="168" y="3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14"/>
            <p:cNvSpPr>
              <a:spLocks/>
            </p:cNvSpPr>
            <p:nvPr/>
          </p:nvSpPr>
          <p:spPr bwMode="auto">
            <a:xfrm>
              <a:off x="11758613" y="3698875"/>
              <a:ext cx="131763" cy="485775"/>
            </a:xfrm>
            <a:custGeom>
              <a:avLst/>
              <a:gdLst>
                <a:gd name="T0" fmla="*/ 59 w 83"/>
                <a:gd name="T1" fmla="*/ 306 h 306"/>
                <a:gd name="T2" fmla="*/ 30 w 83"/>
                <a:gd name="T3" fmla="*/ 125 h 306"/>
                <a:gd name="T4" fmla="*/ 53 w 83"/>
                <a:gd name="T5" fmla="*/ 92 h 306"/>
                <a:gd name="T6" fmla="*/ 23 w 83"/>
                <a:gd name="T7" fmla="*/ 102 h 306"/>
                <a:gd name="T8" fmla="*/ 0 w 83"/>
                <a:gd name="T9" fmla="*/ 0 h 306"/>
                <a:gd name="T10" fmla="*/ 33 w 83"/>
                <a:gd name="T11" fmla="*/ 89 h 306"/>
                <a:gd name="T12" fmla="*/ 83 w 83"/>
                <a:gd name="T13" fmla="*/ 72 h 306"/>
                <a:gd name="T14" fmla="*/ 40 w 83"/>
                <a:gd name="T15" fmla="*/ 128 h 306"/>
                <a:gd name="T16" fmla="*/ 59 w 83"/>
                <a:gd name="T17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306">
                  <a:moveTo>
                    <a:pt x="59" y="306"/>
                  </a:moveTo>
                  <a:lnTo>
                    <a:pt x="30" y="125"/>
                  </a:lnTo>
                  <a:lnTo>
                    <a:pt x="53" y="92"/>
                  </a:lnTo>
                  <a:lnTo>
                    <a:pt x="23" y="102"/>
                  </a:lnTo>
                  <a:lnTo>
                    <a:pt x="0" y="0"/>
                  </a:lnTo>
                  <a:lnTo>
                    <a:pt x="33" y="89"/>
                  </a:lnTo>
                  <a:lnTo>
                    <a:pt x="83" y="72"/>
                  </a:lnTo>
                  <a:lnTo>
                    <a:pt x="40" y="128"/>
                  </a:lnTo>
                  <a:lnTo>
                    <a:pt x="59" y="306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15"/>
            <p:cNvSpPr>
              <a:spLocks/>
            </p:cNvSpPr>
            <p:nvPr/>
          </p:nvSpPr>
          <p:spPr bwMode="auto">
            <a:xfrm>
              <a:off x="10834688" y="4121150"/>
              <a:ext cx="1133475" cy="814387"/>
            </a:xfrm>
            <a:custGeom>
              <a:avLst/>
              <a:gdLst>
                <a:gd name="T0" fmla="*/ 592 w 714"/>
                <a:gd name="T1" fmla="*/ 201 h 513"/>
                <a:gd name="T2" fmla="*/ 592 w 714"/>
                <a:gd name="T3" fmla="*/ 201 h 513"/>
                <a:gd name="T4" fmla="*/ 589 w 714"/>
                <a:gd name="T5" fmla="*/ 198 h 513"/>
                <a:gd name="T6" fmla="*/ 582 w 714"/>
                <a:gd name="T7" fmla="*/ 188 h 513"/>
                <a:gd name="T8" fmla="*/ 549 w 714"/>
                <a:gd name="T9" fmla="*/ 155 h 513"/>
                <a:gd name="T10" fmla="*/ 530 w 714"/>
                <a:gd name="T11" fmla="*/ 129 h 513"/>
                <a:gd name="T12" fmla="*/ 507 w 714"/>
                <a:gd name="T13" fmla="*/ 96 h 513"/>
                <a:gd name="T14" fmla="*/ 484 w 714"/>
                <a:gd name="T15" fmla="*/ 53 h 513"/>
                <a:gd name="T16" fmla="*/ 461 w 714"/>
                <a:gd name="T17" fmla="*/ 0 h 513"/>
                <a:gd name="T18" fmla="*/ 461 w 714"/>
                <a:gd name="T19" fmla="*/ 0 h 513"/>
                <a:gd name="T20" fmla="*/ 342 w 714"/>
                <a:gd name="T21" fmla="*/ 63 h 513"/>
                <a:gd name="T22" fmla="*/ 342 w 714"/>
                <a:gd name="T23" fmla="*/ 63 h 513"/>
                <a:gd name="T24" fmla="*/ 286 w 714"/>
                <a:gd name="T25" fmla="*/ 86 h 513"/>
                <a:gd name="T26" fmla="*/ 244 w 714"/>
                <a:gd name="T27" fmla="*/ 99 h 513"/>
                <a:gd name="T28" fmla="*/ 204 w 714"/>
                <a:gd name="T29" fmla="*/ 109 h 513"/>
                <a:gd name="T30" fmla="*/ 168 w 714"/>
                <a:gd name="T31" fmla="*/ 115 h 513"/>
                <a:gd name="T32" fmla="*/ 132 w 714"/>
                <a:gd name="T33" fmla="*/ 119 h 513"/>
                <a:gd name="T34" fmla="*/ 92 w 714"/>
                <a:gd name="T35" fmla="*/ 125 h 513"/>
                <a:gd name="T36" fmla="*/ 50 w 714"/>
                <a:gd name="T37" fmla="*/ 135 h 513"/>
                <a:gd name="T38" fmla="*/ 0 w 714"/>
                <a:gd name="T39" fmla="*/ 155 h 513"/>
                <a:gd name="T40" fmla="*/ 0 w 714"/>
                <a:gd name="T41" fmla="*/ 155 h 513"/>
                <a:gd name="T42" fmla="*/ 43 w 714"/>
                <a:gd name="T43" fmla="*/ 175 h 513"/>
                <a:gd name="T44" fmla="*/ 86 w 714"/>
                <a:gd name="T45" fmla="*/ 201 h 513"/>
                <a:gd name="T46" fmla="*/ 135 w 714"/>
                <a:gd name="T47" fmla="*/ 240 h 513"/>
                <a:gd name="T48" fmla="*/ 161 w 714"/>
                <a:gd name="T49" fmla="*/ 263 h 513"/>
                <a:gd name="T50" fmla="*/ 191 w 714"/>
                <a:gd name="T51" fmla="*/ 293 h 513"/>
                <a:gd name="T52" fmla="*/ 217 w 714"/>
                <a:gd name="T53" fmla="*/ 323 h 513"/>
                <a:gd name="T54" fmla="*/ 240 w 714"/>
                <a:gd name="T55" fmla="*/ 352 h 513"/>
                <a:gd name="T56" fmla="*/ 267 w 714"/>
                <a:gd name="T57" fmla="*/ 388 h 513"/>
                <a:gd name="T58" fmla="*/ 286 w 714"/>
                <a:gd name="T59" fmla="*/ 428 h 513"/>
                <a:gd name="T60" fmla="*/ 303 w 714"/>
                <a:gd name="T61" fmla="*/ 471 h 513"/>
                <a:gd name="T62" fmla="*/ 319 w 714"/>
                <a:gd name="T63" fmla="*/ 513 h 513"/>
                <a:gd name="T64" fmla="*/ 319 w 714"/>
                <a:gd name="T65" fmla="*/ 513 h 513"/>
                <a:gd name="T66" fmla="*/ 323 w 714"/>
                <a:gd name="T67" fmla="*/ 507 h 513"/>
                <a:gd name="T68" fmla="*/ 332 w 714"/>
                <a:gd name="T69" fmla="*/ 497 h 513"/>
                <a:gd name="T70" fmla="*/ 349 w 714"/>
                <a:gd name="T71" fmla="*/ 487 h 513"/>
                <a:gd name="T72" fmla="*/ 372 w 714"/>
                <a:gd name="T73" fmla="*/ 477 h 513"/>
                <a:gd name="T74" fmla="*/ 431 w 714"/>
                <a:gd name="T75" fmla="*/ 461 h 513"/>
                <a:gd name="T76" fmla="*/ 497 w 714"/>
                <a:gd name="T77" fmla="*/ 441 h 513"/>
                <a:gd name="T78" fmla="*/ 635 w 714"/>
                <a:gd name="T79" fmla="*/ 405 h 513"/>
                <a:gd name="T80" fmla="*/ 684 w 714"/>
                <a:gd name="T81" fmla="*/ 388 h 513"/>
                <a:gd name="T82" fmla="*/ 704 w 714"/>
                <a:gd name="T83" fmla="*/ 382 h 513"/>
                <a:gd name="T84" fmla="*/ 714 w 714"/>
                <a:gd name="T85" fmla="*/ 379 h 513"/>
                <a:gd name="T86" fmla="*/ 714 w 714"/>
                <a:gd name="T87" fmla="*/ 379 h 513"/>
                <a:gd name="T88" fmla="*/ 704 w 714"/>
                <a:gd name="T89" fmla="*/ 352 h 513"/>
                <a:gd name="T90" fmla="*/ 671 w 714"/>
                <a:gd name="T91" fmla="*/ 293 h 513"/>
                <a:gd name="T92" fmla="*/ 651 w 714"/>
                <a:gd name="T93" fmla="*/ 263 h 513"/>
                <a:gd name="T94" fmla="*/ 632 w 714"/>
                <a:gd name="T95" fmla="*/ 234 h 513"/>
                <a:gd name="T96" fmla="*/ 612 w 714"/>
                <a:gd name="T97" fmla="*/ 214 h 513"/>
                <a:gd name="T98" fmla="*/ 602 w 714"/>
                <a:gd name="T99" fmla="*/ 204 h 513"/>
                <a:gd name="T100" fmla="*/ 592 w 714"/>
                <a:gd name="T101" fmla="*/ 201 h 513"/>
                <a:gd name="T102" fmla="*/ 592 w 714"/>
                <a:gd name="T103" fmla="*/ 201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14" h="513">
                  <a:moveTo>
                    <a:pt x="592" y="201"/>
                  </a:moveTo>
                  <a:lnTo>
                    <a:pt x="592" y="201"/>
                  </a:lnTo>
                  <a:lnTo>
                    <a:pt x="589" y="198"/>
                  </a:lnTo>
                  <a:lnTo>
                    <a:pt x="582" y="188"/>
                  </a:lnTo>
                  <a:lnTo>
                    <a:pt x="549" y="155"/>
                  </a:lnTo>
                  <a:lnTo>
                    <a:pt x="530" y="129"/>
                  </a:lnTo>
                  <a:lnTo>
                    <a:pt x="507" y="96"/>
                  </a:lnTo>
                  <a:lnTo>
                    <a:pt x="484" y="53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342" y="63"/>
                  </a:lnTo>
                  <a:lnTo>
                    <a:pt x="342" y="63"/>
                  </a:lnTo>
                  <a:lnTo>
                    <a:pt x="286" y="86"/>
                  </a:lnTo>
                  <a:lnTo>
                    <a:pt x="244" y="99"/>
                  </a:lnTo>
                  <a:lnTo>
                    <a:pt x="204" y="109"/>
                  </a:lnTo>
                  <a:lnTo>
                    <a:pt x="168" y="115"/>
                  </a:lnTo>
                  <a:lnTo>
                    <a:pt x="132" y="119"/>
                  </a:lnTo>
                  <a:lnTo>
                    <a:pt x="92" y="125"/>
                  </a:lnTo>
                  <a:lnTo>
                    <a:pt x="50" y="135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43" y="175"/>
                  </a:lnTo>
                  <a:lnTo>
                    <a:pt x="86" y="201"/>
                  </a:lnTo>
                  <a:lnTo>
                    <a:pt x="135" y="240"/>
                  </a:lnTo>
                  <a:lnTo>
                    <a:pt x="161" y="263"/>
                  </a:lnTo>
                  <a:lnTo>
                    <a:pt x="191" y="293"/>
                  </a:lnTo>
                  <a:lnTo>
                    <a:pt x="217" y="323"/>
                  </a:lnTo>
                  <a:lnTo>
                    <a:pt x="240" y="352"/>
                  </a:lnTo>
                  <a:lnTo>
                    <a:pt x="267" y="388"/>
                  </a:lnTo>
                  <a:lnTo>
                    <a:pt x="286" y="428"/>
                  </a:lnTo>
                  <a:lnTo>
                    <a:pt x="303" y="471"/>
                  </a:lnTo>
                  <a:lnTo>
                    <a:pt x="319" y="513"/>
                  </a:lnTo>
                  <a:lnTo>
                    <a:pt x="319" y="513"/>
                  </a:lnTo>
                  <a:lnTo>
                    <a:pt x="323" y="507"/>
                  </a:lnTo>
                  <a:lnTo>
                    <a:pt x="332" y="497"/>
                  </a:lnTo>
                  <a:lnTo>
                    <a:pt x="349" y="487"/>
                  </a:lnTo>
                  <a:lnTo>
                    <a:pt x="372" y="477"/>
                  </a:lnTo>
                  <a:lnTo>
                    <a:pt x="431" y="461"/>
                  </a:lnTo>
                  <a:lnTo>
                    <a:pt x="497" y="441"/>
                  </a:lnTo>
                  <a:lnTo>
                    <a:pt x="635" y="405"/>
                  </a:lnTo>
                  <a:lnTo>
                    <a:pt x="684" y="388"/>
                  </a:lnTo>
                  <a:lnTo>
                    <a:pt x="704" y="382"/>
                  </a:lnTo>
                  <a:lnTo>
                    <a:pt x="714" y="379"/>
                  </a:lnTo>
                  <a:lnTo>
                    <a:pt x="714" y="379"/>
                  </a:lnTo>
                  <a:lnTo>
                    <a:pt x="704" y="352"/>
                  </a:lnTo>
                  <a:lnTo>
                    <a:pt x="671" y="293"/>
                  </a:lnTo>
                  <a:lnTo>
                    <a:pt x="651" y="263"/>
                  </a:lnTo>
                  <a:lnTo>
                    <a:pt x="632" y="234"/>
                  </a:lnTo>
                  <a:lnTo>
                    <a:pt x="612" y="214"/>
                  </a:lnTo>
                  <a:lnTo>
                    <a:pt x="602" y="204"/>
                  </a:lnTo>
                  <a:lnTo>
                    <a:pt x="592" y="201"/>
                  </a:lnTo>
                  <a:lnTo>
                    <a:pt x="592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6"/>
            <p:cNvSpPr>
              <a:spLocks/>
            </p:cNvSpPr>
            <p:nvPr/>
          </p:nvSpPr>
          <p:spPr bwMode="auto">
            <a:xfrm>
              <a:off x="10971213" y="4419600"/>
              <a:ext cx="1001713" cy="600075"/>
            </a:xfrm>
            <a:custGeom>
              <a:avLst/>
              <a:gdLst>
                <a:gd name="T0" fmla="*/ 523 w 631"/>
                <a:gd name="T1" fmla="*/ 66 h 378"/>
                <a:gd name="T2" fmla="*/ 523 w 631"/>
                <a:gd name="T3" fmla="*/ 66 h 378"/>
                <a:gd name="T4" fmla="*/ 470 w 631"/>
                <a:gd name="T5" fmla="*/ 33 h 378"/>
                <a:gd name="T6" fmla="*/ 431 w 631"/>
                <a:gd name="T7" fmla="*/ 13 h 378"/>
                <a:gd name="T8" fmla="*/ 414 w 631"/>
                <a:gd name="T9" fmla="*/ 3 h 378"/>
                <a:gd name="T10" fmla="*/ 401 w 631"/>
                <a:gd name="T11" fmla="*/ 0 h 378"/>
                <a:gd name="T12" fmla="*/ 401 w 631"/>
                <a:gd name="T13" fmla="*/ 0 h 378"/>
                <a:gd name="T14" fmla="*/ 378 w 631"/>
                <a:gd name="T15" fmla="*/ 3 h 378"/>
                <a:gd name="T16" fmla="*/ 335 w 631"/>
                <a:gd name="T17" fmla="*/ 10 h 378"/>
                <a:gd name="T18" fmla="*/ 204 w 631"/>
                <a:gd name="T19" fmla="*/ 39 h 378"/>
                <a:gd name="T20" fmla="*/ 135 w 631"/>
                <a:gd name="T21" fmla="*/ 59 h 378"/>
                <a:gd name="T22" fmla="*/ 72 w 631"/>
                <a:gd name="T23" fmla="*/ 75 h 378"/>
                <a:gd name="T24" fmla="*/ 26 w 631"/>
                <a:gd name="T25" fmla="*/ 95 h 378"/>
                <a:gd name="T26" fmla="*/ 10 w 631"/>
                <a:gd name="T27" fmla="*/ 105 h 378"/>
                <a:gd name="T28" fmla="*/ 0 w 631"/>
                <a:gd name="T29" fmla="*/ 112 h 378"/>
                <a:gd name="T30" fmla="*/ 0 w 631"/>
                <a:gd name="T31" fmla="*/ 112 h 378"/>
                <a:gd name="T32" fmla="*/ 29 w 631"/>
                <a:gd name="T33" fmla="*/ 128 h 378"/>
                <a:gd name="T34" fmla="*/ 59 w 631"/>
                <a:gd name="T35" fmla="*/ 148 h 378"/>
                <a:gd name="T36" fmla="*/ 98 w 631"/>
                <a:gd name="T37" fmla="*/ 174 h 378"/>
                <a:gd name="T38" fmla="*/ 138 w 631"/>
                <a:gd name="T39" fmla="*/ 210 h 378"/>
                <a:gd name="T40" fmla="*/ 181 w 631"/>
                <a:gd name="T41" fmla="*/ 256 h 378"/>
                <a:gd name="T42" fmla="*/ 200 w 631"/>
                <a:gd name="T43" fmla="*/ 283 h 378"/>
                <a:gd name="T44" fmla="*/ 217 w 631"/>
                <a:gd name="T45" fmla="*/ 312 h 378"/>
                <a:gd name="T46" fmla="*/ 237 w 631"/>
                <a:gd name="T47" fmla="*/ 342 h 378"/>
                <a:gd name="T48" fmla="*/ 250 w 631"/>
                <a:gd name="T49" fmla="*/ 378 h 378"/>
                <a:gd name="T50" fmla="*/ 250 w 631"/>
                <a:gd name="T51" fmla="*/ 378 h 378"/>
                <a:gd name="T52" fmla="*/ 273 w 631"/>
                <a:gd name="T53" fmla="*/ 378 h 378"/>
                <a:gd name="T54" fmla="*/ 296 w 631"/>
                <a:gd name="T55" fmla="*/ 378 h 378"/>
                <a:gd name="T56" fmla="*/ 325 w 631"/>
                <a:gd name="T57" fmla="*/ 378 h 378"/>
                <a:gd name="T58" fmla="*/ 361 w 631"/>
                <a:gd name="T59" fmla="*/ 371 h 378"/>
                <a:gd name="T60" fmla="*/ 394 w 631"/>
                <a:gd name="T61" fmla="*/ 362 h 378"/>
                <a:gd name="T62" fmla="*/ 431 w 631"/>
                <a:gd name="T63" fmla="*/ 345 h 378"/>
                <a:gd name="T64" fmla="*/ 447 w 631"/>
                <a:gd name="T65" fmla="*/ 332 h 378"/>
                <a:gd name="T66" fmla="*/ 460 w 631"/>
                <a:gd name="T67" fmla="*/ 319 h 378"/>
                <a:gd name="T68" fmla="*/ 460 w 631"/>
                <a:gd name="T69" fmla="*/ 319 h 378"/>
                <a:gd name="T70" fmla="*/ 490 w 631"/>
                <a:gd name="T71" fmla="*/ 293 h 378"/>
                <a:gd name="T72" fmla="*/ 519 w 631"/>
                <a:gd name="T73" fmla="*/ 273 h 378"/>
                <a:gd name="T74" fmla="*/ 549 w 631"/>
                <a:gd name="T75" fmla="*/ 260 h 378"/>
                <a:gd name="T76" fmla="*/ 575 w 631"/>
                <a:gd name="T77" fmla="*/ 250 h 378"/>
                <a:gd name="T78" fmla="*/ 598 w 631"/>
                <a:gd name="T79" fmla="*/ 243 h 378"/>
                <a:gd name="T80" fmla="*/ 615 w 631"/>
                <a:gd name="T81" fmla="*/ 240 h 378"/>
                <a:gd name="T82" fmla="*/ 631 w 631"/>
                <a:gd name="T83" fmla="*/ 240 h 378"/>
                <a:gd name="T84" fmla="*/ 631 w 631"/>
                <a:gd name="T85" fmla="*/ 240 h 378"/>
                <a:gd name="T86" fmla="*/ 595 w 631"/>
                <a:gd name="T87" fmla="*/ 177 h 378"/>
                <a:gd name="T88" fmla="*/ 562 w 631"/>
                <a:gd name="T89" fmla="*/ 121 h 378"/>
                <a:gd name="T90" fmla="*/ 523 w 631"/>
                <a:gd name="T91" fmla="*/ 66 h 378"/>
                <a:gd name="T92" fmla="*/ 523 w 631"/>
                <a:gd name="T93" fmla="*/ 6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1" h="378">
                  <a:moveTo>
                    <a:pt x="523" y="66"/>
                  </a:moveTo>
                  <a:lnTo>
                    <a:pt x="523" y="66"/>
                  </a:lnTo>
                  <a:lnTo>
                    <a:pt x="470" y="33"/>
                  </a:lnTo>
                  <a:lnTo>
                    <a:pt x="431" y="13"/>
                  </a:lnTo>
                  <a:lnTo>
                    <a:pt x="414" y="3"/>
                  </a:lnTo>
                  <a:lnTo>
                    <a:pt x="401" y="0"/>
                  </a:lnTo>
                  <a:lnTo>
                    <a:pt x="401" y="0"/>
                  </a:lnTo>
                  <a:lnTo>
                    <a:pt x="378" y="3"/>
                  </a:lnTo>
                  <a:lnTo>
                    <a:pt x="335" y="10"/>
                  </a:lnTo>
                  <a:lnTo>
                    <a:pt x="204" y="39"/>
                  </a:lnTo>
                  <a:lnTo>
                    <a:pt x="135" y="59"/>
                  </a:lnTo>
                  <a:lnTo>
                    <a:pt x="72" y="75"/>
                  </a:lnTo>
                  <a:lnTo>
                    <a:pt x="26" y="95"/>
                  </a:lnTo>
                  <a:lnTo>
                    <a:pt x="10" y="105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9" y="128"/>
                  </a:lnTo>
                  <a:lnTo>
                    <a:pt x="59" y="148"/>
                  </a:lnTo>
                  <a:lnTo>
                    <a:pt x="98" y="174"/>
                  </a:lnTo>
                  <a:lnTo>
                    <a:pt x="138" y="210"/>
                  </a:lnTo>
                  <a:lnTo>
                    <a:pt x="181" y="256"/>
                  </a:lnTo>
                  <a:lnTo>
                    <a:pt x="200" y="283"/>
                  </a:lnTo>
                  <a:lnTo>
                    <a:pt x="217" y="312"/>
                  </a:lnTo>
                  <a:lnTo>
                    <a:pt x="237" y="342"/>
                  </a:lnTo>
                  <a:lnTo>
                    <a:pt x="250" y="378"/>
                  </a:lnTo>
                  <a:lnTo>
                    <a:pt x="250" y="378"/>
                  </a:lnTo>
                  <a:lnTo>
                    <a:pt x="273" y="378"/>
                  </a:lnTo>
                  <a:lnTo>
                    <a:pt x="296" y="378"/>
                  </a:lnTo>
                  <a:lnTo>
                    <a:pt x="325" y="378"/>
                  </a:lnTo>
                  <a:lnTo>
                    <a:pt x="361" y="371"/>
                  </a:lnTo>
                  <a:lnTo>
                    <a:pt x="394" y="362"/>
                  </a:lnTo>
                  <a:lnTo>
                    <a:pt x="431" y="345"/>
                  </a:lnTo>
                  <a:lnTo>
                    <a:pt x="447" y="332"/>
                  </a:lnTo>
                  <a:lnTo>
                    <a:pt x="460" y="319"/>
                  </a:lnTo>
                  <a:lnTo>
                    <a:pt x="460" y="319"/>
                  </a:lnTo>
                  <a:lnTo>
                    <a:pt x="490" y="293"/>
                  </a:lnTo>
                  <a:lnTo>
                    <a:pt x="519" y="273"/>
                  </a:lnTo>
                  <a:lnTo>
                    <a:pt x="549" y="260"/>
                  </a:lnTo>
                  <a:lnTo>
                    <a:pt x="575" y="250"/>
                  </a:lnTo>
                  <a:lnTo>
                    <a:pt x="598" y="243"/>
                  </a:lnTo>
                  <a:lnTo>
                    <a:pt x="615" y="240"/>
                  </a:lnTo>
                  <a:lnTo>
                    <a:pt x="631" y="240"/>
                  </a:lnTo>
                  <a:lnTo>
                    <a:pt x="631" y="240"/>
                  </a:lnTo>
                  <a:lnTo>
                    <a:pt x="595" y="177"/>
                  </a:lnTo>
                  <a:lnTo>
                    <a:pt x="562" y="121"/>
                  </a:lnTo>
                  <a:lnTo>
                    <a:pt x="523" y="66"/>
                  </a:lnTo>
                  <a:lnTo>
                    <a:pt x="523" y="66"/>
                  </a:lnTo>
                  <a:close/>
                </a:path>
              </a:pathLst>
            </a:custGeom>
            <a:solidFill>
              <a:srgbClr val="D0C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17"/>
            <p:cNvSpPr>
              <a:spLocks/>
            </p:cNvSpPr>
            <p:nvPr/>
          </p:nvSpPr>
          <p:spPr bwMode="auto">
            <a:xfrm>
              <a:off x="10960100" y="4419600"/>
              <a:ext cx="652463" cy="244475"/>
            </a:xfrm>
            <a:custGeom>
              <a:avLst/>
              <a:gdLst>
                <a:gd name="T0" fmla="*/ 411 w 411"/>
                <a:gd name="T1" fmla="*/ 0 h 154"/>
                <a:gd name="T2" fmla="*/ 411 w 411"/>
                <a:gd name="T3" fmla="*/ 0 h 154"/>
                <a:gd name="T4" fmla="*/ 398 w 411"/>
                <a:gd name="T5" fmla="*/ 6 h 154"/>
                <a:gd name="T6" fmla="*/ 388 w 411"/>
                <a:gd name="T7" fmla="*/ 13 h 154"/>
                <a:gd name="T8" fmla="*/ 378 w 411"/>
                <a:gd name="T9" fmla="*/ 23 h 154"/>
                <a:gd name="T10" fmla="*/ 375 w 411"/>
                <a:gd name="T11" fmla="*/ 39 h 154"/>
                <a:gd name="T12" fmla="*/ 375 w 411"/>
                <a:gd name="T13" fmla="*/ 49 h 154"/>
                <a:gd name="T14" fmla="*/ 375 w 411"/>
                <a:gd name="T15" fmla="*/ 59 h 154"/>
                <a:gd name="T16" fmla="*/ 378 w 411"/>
                <a:gd name="T17" fmla="*/ 72 h 154"/>
                <a:gd name="T18" fmla="*/ 385 w 411"/>
                <a:gd name="T19" fmla="*/ 85 h 154"/>
                <a:gd name="T20" fmla="*/ 395 w 411"/>
                <a:gd name="T21" fmla="*/ 98 h 154"/>
                <a:gd name="T22" fmla="*/ 408 w 411"/>
                <a:gd name="T23" fmla="*/ 115 h 154"/>
                <a:gd name="T24" fmla="*/ 408 w 411"/>
                <a:gd name="T25" fmla="*/ 115 h 154"/>
                <a:gd name="T26" fmla="*/ 365 w 411"/>
                <a:gd name="T27" fmla="*/ 115 h 154"/>
                <a:gd name="T28" fmla="*/ 263 w 411"/>
                <a:gd name="T29" fmla="*/ 112 h 154"/>
                <a:gd name="T30" fmla="*/ 201 w 411"/>
                <a:gd name="T31" fmla="*/ 115 h 154"/>
                <a:gd name="T32" fmla="*/ 138 w 411"/>
                <a:gd name="T33" fmla="*/ 125 h 154"/>
                <a:gd name="T34" fmla="*/ 76 w 411"/>
                <a:gd name="T35" fmla="*/ 135 h 154"/>
                <a:gd name="T36" fmla="*/ 46 w 411"/>
                <a:gd name="T37" fmla="*/ 144 h 154"/>
                <a:gd name="T38" fmla="*/ 20 w 411"/>
                <a:gd name="T39" fmla="*/ 154 h 154"/>
                <a:gd name="T40" fmla="*/ 20 w 411"/>
                <a:gd name="T41" fmla="*/ 154 h 154"/>
                <a:gd name="T42" fmla="*/ 17 w 411"/>
                <a:gd name="T43" fmla="*/ 148 h 154"/>
                <a:gd name="T44" fmla="*/ 7 w 411"/>
                <a:gd name="T45" fmla="*/ 138 h 154"/>
                <a:gd name="T46" fmla="*/ 4 w 411"/>
                <a:gd name="T47" fmla="*/ 131 h 154"/>
                <a:gd name="T48" fmla="*/ 0 w 411"/>
                <a:gd name="T49" fmla="*/ 121 h 154"/>
                <a:gd name="T50" fmla="*/ 4 w 411"/>
                <a:gd name="T51" fmla="*/ 115 h 154"/>
                <a:gd name="T52" fmla="*/ 10 w 411"/>
                <a:gd name="T53" fmla="*/ 108 h 154"/>
                <a:gd name="T54" fmla="*/ 10 w 411"/>
                <a:gd name="T55" fmla="*/ 108 h 154"/>
                <a:gd name="T56" fmla="*/ 27 w 411"/>
                <a:gd name="T57" fmla="*/ 98 h 154"/>
                <a:gd name="T58" fmla="*/ 59 w 411"/>
                <a:gd name="T59" fmla="*/ 82 h 154"/>
                <a:gd name="T60" fmla="*/ 105 w 411"/>
                <a:gd name="T61" fmla="*/ 66 h 154"/>
                <a:gd name="T62" fmla="*/ 161 w 411"/>
                <a:gd name="T63" fmla="*/ 46 h 154"/>
                <a:gd name="T64" fmla="*/ 221 w 411"/>
                <a:gd name="T65" fmla="*/ 29 h 154"/>
                <a:gd name="T66" fmla="*/ 283 w 411"/>
                <a:gd name="T67" fmla="*/ 13 h 154"/>
                <a:gd name="T68" fmla="*/ 349 w 411"/>
                <a:gd name="T69" fmla="*/ 3 h 154"/>
                <a:gd name="T70" fmla="*/ 411 w 411"/>
                <a:gd name="T71" fmla="*/ 0 h 154"/>
                <a:gd name="T72" fmla="*/ 411 w 411"/>
                <a:gd name="T7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1" h="154">
                  <a:moveTo>
                    <a:pt x="411" y="0"/>
                  </a:moveTo>
                  <a:lnTo>
                    <a:pt x="411" y="0"/>
                  </a:lnTo>
                  <a:lnTo>
                    <a:pt x="398" y="6"/>
                  </a:lnTo>
                  <a:lnTo>
                    <a:pt x="388" y="13"/>
                  </a:lnTo>
                  <a:lnTo>
                    <a:pt x="378" y="23"/>
                  </a:lnTo>
                  <a:lnTo>
                    <a:pt x="375" y="39"/>
                  </a:lnTo>
                  <a:lnTo>
                    <a:pt x="375" y="49"/>
                  </a:lnTo>
                  <a:lnTo>
                    <a:pt x="375" y="59"/>
                  </a:lnTo>
                  <a:lnTo>
                    <a:pt x="378" y="72"/>
                  </a:lnTo>
                  <a:lnTo>
                    <a:pt x="385" y="85"/>
                  </a:lnTo>
                  <a:lnTo>
                    <a:pt x="395" y="98"/>
                  </a:lnTo>
                  <a:lnTo>
                    <a:pt x="408" y="115"/>
                  </a:lnTo>
                  <a:lnTo>
                    <a:pt x="408" y="115"/>
                  </a:lnTo>
                  <a:lnTo>
                    <a:pt x="365" y="115"/>
                  </a:lnTo>
                  <a:lnTo>
                    <a:pt x="263" y="112"/>
                  </a:lnTo>
                  <a:lnTo>
                    <a:pt x="201" y="115"/>
                  </a:lnTo>
                  <a:lnTo>
                    <a:pt x="138" y="125"/>
                  </a:lnTo>
                  <a:lnTo>
                    <a:pt x="76" y="135"/>
                  </a:lnTo>
                  <a:lnTo>
                    <a:pt x="46" y="144"/>
                  </a:lnTo>
                  <a:lnTo>
                    <a:pt x="20" y="154"/>
                  </a:lnTo>
                  <a:lnTo>
                    <a:pt x="20" y="154"/>
                  </a:lnTo>
                  <a:lnTo>
                    <a:pt x="17" y="148"/>
                  </a:lnTo>
                  <a:lnTo>
                    <a:pt x="7" y="138"/>
                  </a:lnTo>
                  <a:lnTo>
                    <a:pt x="4" y="131"/>
                  </a:lnTo>
                  <a:lnTo>
                    <a:pt x="0" y="121"/>
                  </a:lnTo>
                  <a:lnTo>
                    <a:pt x="4" y="115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27" y="98"/>
                  </a:lnTo>
                  <a:lnTo>
                    <a:pt x="59" y="82"/>
                  </a:lnTo>
                  <a:lnTo>
                    <a:pt x="105" y="66"/>
                  </a:lnTo>
                  <a:lnTo>
                    <a:pt x="161" y="46"/>
                  </a:lnTo>
                  <a:lnTo>
                    <a:pt x="221" y="29"/>
                  </a:lnTo>
                  <a:lnTo>
                    <a:pt x="283" y="13"/>
                  </a:lnTo>
                  <a:lnTo>
                    <a:pt x="349" y="3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FFF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18"/>
            <p:cNvSpPr>
              <a:spLocks/>
            </p:cNvSpPr>
            <p:nvPr/>
          </p:nvSpPr>
          <p:spPr bwMode="auto">
            <a:xfrm>
              <a:off x="11039475" y="4638675"/>
              <a:ext cx="155575" cy="104775"/>
            </a:xfrm>
            <a:custGeom>
              <a:avLst/>
              <a:gdLst>
                <a:gd name="T0" fmla="*/ 16 w 98"/>
                <a:gd name="T1" fmla="*/ 0 h 66"/>
                <a:gd name="T2" fmla="*/ 16 w 98"/>
                <a:gd name="T3" fmla="*/ 0 h 66"/>
                <a:gd name="T4" fmla="*/ 13 w 98"/>
                <a:gd name="T5" fmla="*/ 3 h 66"/>
                <a:gd name="T6" fmla="*/ 3 w 98"/>
                <a:gd name="T7" fmla="*/ 13 h 66"/>
                <a:gd name="T8" fmla="*/ 0 w 98"/>
                <a:gd name="T9" fmla="*/ 16 h 66"/>
                <a:gd name="T10" fmla="*/ 0 w 98"/>
                <a:gd name="T11" fmla="*/ 23 h 66"/>
                <a:gd name="T12" fmla="*/ 3 w 98"/>
                <a:gd name="T13" fmla="*/ 33 h 66"/>
                <a:gd name="T14" fmla="*/ 16 w 98"/>
                <a:gd name="T15" fmla="*/ 39 h 66"/>
                <a:gd name="T16" fmla="*/ 16 w 98"/>
                <a:gd name="T17" fmla="*/ 39 h 66"/>
                <a:gd name="T18" fmla="*/ 62 w 98"/>
                <a:gd name="T19" fmla="*/ 56 h 66"/>
                <a:gd name="T20" fmla="*/ 92 w 98"/>
                <a:gd name="T21" fmla="*/ 66 h 66"/>
                <a:gd name="T22" fmla="*/ 92 w 98"/>
                <a:gd name="T23" fmla="*/ 66 h 66"/>
                <a:gd name="T24" fmla="*/ 95 w 98"/>
                <a:gd name="T25" fmla="*/ 59 h 66"/>
                <a:gd name="T26" fmla="*/ 98 w 98"/>
                <a:gd name="T27" fmla="*/ 53 h 66"/>
                <a:gd name="T28" fmla="*/ 98 w 98"/>
                <a:gd name="T29" fmla="*/ 46 h 66"/>
                <a:gd name="T30" fmla="*/ 95 w 98"/>
                <a:gd name="T31" fmla="*/ 39 h 66"/>
                <a:gd name="T32" fmla="*/ 88 w 98"/>
                <a:gd name="T33" fmla="*/ 33 h 66"/>
                <a:gd name="T34" fmla="*/ 75 w 98"/>
                <a:gd name="T35" fmla="*/ 26 h 66"/>
                <a:gd name="T36" fmla="*/ 59 w 98"/>
                <a:gd name="T37" fmla="*/ 20 h 66"/>
                <a:gd name="T38" fmla="*/ 16 w 98"/>
                <a:gd name="T3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66">
                  <a:moveTo>
                    <a:pt x="16" y="0"/>
                  </a:moveTo>
                  <a:lnTo>
                    <a:pt x="16" y="0"/>
                  </a:lnTo>
                  <a:lnTo>
                    <a:pt x="13" y="3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3" y="33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62" y="5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95" y="59"/>
                  </a:lnTo>
                  <a:lnTo>
                    <a:pt x="98" y="53"/>
                  </a:lnTo>
                  <a:lnTo>
                    <a:pt x="98" y="46"/>
                  </a:lnTo>
                  <a:lnTo>
                    <a:pt x="95" y="39"/>
                  </a:lnTo>
                  <a:lnTo>
                    <a:pt x="88" y="33"/>
                  </a:lnTo>
                  <a:lnTo>
                    <a:pt x="75" y="26"/>
                  </a:lnTo>
                  <a:lnTo>
                    <a:pt x="59" y="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19"/>
            <p:cNvSpPr>
              <a:spLocks/>
            </p:cNvSpPr>
            <p:nvPr/>
          </p:nvSpPr>
          <p:spPr bwMode="auto">
            <a:xfrm>
              <a:off x="11049000" y="4675188"/>
              <a:ext cx="182563" cy="88900"/>
            </a:xfrm>
            <a:custGeom>
              <a:avLst/>
              <a:gdLst>
                <a:gd name="T0" fmla="*/ 17 w 115"/>
                <a:gd name="T1" fmla="*/ 0 h 56"/>
                <a:gd name="T2" fmla="*/ 17 w 115"/>
                <a:gd name="T3" fmla="*/ 0 h 56"/>
                <a:gd name="T4" fmla="*/ 10 w 115"/>
                <a:gd name="T5" fmla="*/ 7 h 56"/>
                <a:gd name="T6" fmla="*/ 3 w 115"/>
                <a:gd name="T7" fmla="*/ 23 h 56"/>
                <a:gd name="T8" fmla="*/ 0 w 115"/>
                <a:gd name="T9" fmla="*/ 30 h 56"/>
                <a:gd name="T10" fmla="*/ 3 w 115"/>
                <a:gd name="T11" fmla="*/ 39 h 56"/>
                <a:gd name="T12" fmla="*/ 7 w 115"/>
                <a:gd name="T13" fmla="*/ 46 h 56"/>
                <a:gd name="T14" fmla="*/ 20 w 115"/>
                <a:gd name="T15" fmla="*/ 49 h 56"/>
                <a:gd name="T16" fmla="*/ 20 w 115"/>
                <a:gd name="T17" fmla="*/ 49 h 56"/>
                <a:gd name="T18" fmla="*/ 46 w 115"/>
                <a:gd name="T19" fmla="*/ 49 h 56"/>
                <a:gd name="T20" fmla="*/ 72 w 115"/>
                <a:gd name="T21" fmla="*/ 49 h 56"/>
                <a:gd name="T22" fmla="*/ 92 w 115"/>
                <a:gd name="T23" fmla="*/ 53 h 56"/>
                <a:gd name="T24" fmla="*/ 109 w 115"/>
                <a:gd name="T25" fmla="*/ 56 h 56"/>
                <a:gd name="T26" fmla="*/ 109 w 115"/>
                <a:gd name="T27" fmla="*/ 56 h 56"/>
                <a:gd name="T28" fmla="*/ 112 w 115"/>
                <a:gd name="T29" fmla="*/ 49 h 56"/>
                <a:gd name="T30" fmla="*/ 115 w 115"/>
                <a:gd name="T31" fmla="*/ 39 h 56"/>
                <a:gd name="T32" fmla="*/ 112 w 115"/>
                <a:gd name="T33" fmla="*/ 33 h 56"/>
                <a:gd name="T34" fmla="*/ 105 w 115"/>
                <a:gd name="T35" fmla="*/ 30 h 56"/>
                <a:gd name="T36" fmla="*/ 95 w 115"/>
                <a:gd name="T37" fmla="*/ 23 h 56"/>
                <a:gd name="T38" fmla="*/ 79 w 115"/>
                <a:gd name="T39" fmla="*/ 23 h 56"/>
                <a:gd name="T40" fmla="*/ 79 w 115"/>
                <a:gd name="T41" fmla="*/ 23 h 56"/>
                <a:gd name="T42" fmla="*/ 46 w 115"/>
                <a:gd name="T43" fmla="*/ 20 h 56"/>
                <a:gd name="T44" fmla="*/ 26 w 115"/>
                <a:gd name="T45" fmla="*/ 10 h 56"/>
                <a:gd name="T46" fmla="*/ 20 w 115"/>
                <a:gd name="T47" fmla="*/ 3 h 56"/>
                <a:gd name="T48" fmla="*/ 17 w 115"/>
                <a:gd name="T49" fmla="*/ 0 h 56"/>
                <a:gd name="T50" fmla="*/ 17 w 115"/>
                <a:gd name="T5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" h="56">
                  <a:moveTo>
                    <a:pt x="17" y="0"/>
                  </a:moveTo>
                  <a:lnTo>
                    <a:pt x="17" y="0"/>
                  </a:lnTo>
                  <a:lnTo>
                    <a:pt x="10" y="7"/>
                  </a:lnTo>
                  <a:lnTo>
                    <a:pt x="3" y="23"/>
                  </a:lnTo>
                  <a:lnTo>
                    <a:pt x="0" y="30"/>
                  </a:lnTo>
                  <a:lnTo>
                    <a:pt x="3" y="39"/>
                  </a:lnTo>
                  <a:lnTo>
                    <a:pt x="7" y="46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46" y="49"/>
                  </a:lnTo>
                  <a:lnTo>
                    <a:pt x="72" y="49"/>
                  </a:lnTo>
                  <a:lnTo>
                    <a:pt x="92" y="53"/>
                  </a:lnTo>
                  <a:lnTo>
                    <a:pt x="109" y="56"/>
                  </a:lnTo>
                  <a:lnTo>
                    <a:pt x="109" y="56"/>
                  </a:lnTo>
                  <a:lnTo>
                    <a:pt x="112" y="49"/>
                  </a:lnTo>
                  <a:lnTo>
                    <a:pt x="115" y="39"/>
                  </a:lnTo>
                  <a:lnTo>
                    <a:pt x="112" y="33"/>
                  </a:lnTo>
                  <a:lnTo>
                    <a:pt x="105" y="30"/>
                  </a:lnTo>
                  <a:lnTo>
                    <a:pt x="95" y="23"/>
                  </a:lnTo>
                  <a:lnTo>
                    <a:pt x="79" y="23"/>
                  </a:lnTo>
                  <a:lnTo>
                    <a:pt x="79" y="23"/>
                  </a:lnTo>
                  <a:lnTo>
                    <a:pt x="46" y="20"/>
                  </a:lnTo>
                  <a:lnTo>
                    <a:pt x="26" y="10"/>
                  </a:lnTo>
                  <a:lnTo>
                    <a:pt x="20" y="3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0"/>
            <p:cNvSpPr>
              <a:spLocks/>
            </p:cNvSpPr>
            <p:nvPr/>
          </p:nvSpPr>
          <p:spPr bwMode="auto">
            <a:xfrm>
              <a:off x="11085513" y="4743450"/>
              <a:ext cx="141288" cy="52387"/>
            </a:xfrm>
            <a:custGeom>
              <a:avLst/>
              <a:gdLst>
                <a:gd name="T0" fmla="*/ 0 w 89"/>
                <a:gd name="T1" fmla="*/ 0 h 33"/>
                <a:gd name="T2" fmla="*/ 0 w 89"/>
                <a:gd name="T3" fmla="*/ 0 h 33"/>
                <a:gd name="T4" fmla="*/ 0 w 89"/>
                <a:gd name="T5" fmla="*/ 6 h 33"/>
                <a:gd name="T6" fmla="*/ 0 w 89"/>
                <a:gd name="T7" fmla="*/ 16 h 33"/>
                <a:gd name="T8" fmla="*/ 7 w 89"/>
                <a:gd name="T9" fmla="*/ 26 h 33"/>
                <a:gd name="T10" fmla="*/ 10 w 89"/>
                <a:gd name="T11" fmla="*/ 29 h 33"/>
                <a:gd name="T12" fmla="*/ 20 w 89"/>
                <a:gd name="T13" fmla="*/ 33 h 33"/>
                <a:gd name="T14" fmla="*/ 20 w 89"/>
                <a:gd name="T15" fmla="*/ 33 h 33"/>
                <a:gd name="T16" fmla="*/ 53 w 89"/>
                <a:gd name="T17" fmla="*/ 29 h 33"/>
                <a:gd name="T18" fmla="*/ 82 w 89"/>
                <a:gd name="T19" fmla="*/ 33 h 33"/>
                <a:gd name="T20" fmla="*/ 82 w 89"/>
                <a:gd name="T21" fmla="*/ 33 h 33"/>
                <a:gd name="T22" fmla="*/ 86 w 89"/>
                <a:gd name="T23" fmla="*/ 29 h 33"/>
                <a:gd name="T24" fmla="*/ 89 w 89"/>
                <a:gd name="T25" fmla="*/ 26 h 33"/>
                <a:gd name="T26" fmla="*/ 89 w 89"/>
                <a:gd name="T27" fmla="*/ 19 h 33"/>
                <a:gd name="T28" fmla="*/ 86 w 89"/>
                <a:gd name="T29" fmla="*/ 16 h 33"/>
                <a:gd name="T30" fmla="*/ 79 w 89"/>
                <a:gd name="T31" fmla="*/ 13 h 33"/>
                <a:gd name="T32" fmla="*/ 69 w 89"/>
                <a:gd name="T33" fmla="*/ 6 h 33"/>
                <a:gd name="T34" fmla="*/ 69 w 89"/>
                <a:gd name="T35" fmla="*/ 6 h 33"/>
                <a:gd name="T36" fmla="*/ 43 w 89"/>
                <a:gd name="T37" fmla="*/ 3 h 33"/>
                <a:gd name="T38" fmla="*/ 23 w 89"/>
                <a:gd name="T39" fmla="*/ 0 h 33"/>
                <a:gd name="T40" fmla="*/ 0 w 89"/>
                <a:gd name="T41" fmla="*/ 0 h 33"/>
                <a:gd name="T42" fmla="*/ 0 w 89"/>
                <a:gd name="T4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9" h="33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6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53" y="29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6" y="29"/>
                  </a:lnTo>
                  <a:lnTo>
                    <a:pt x="89" y="26"/>
                  </a:lnTo>
                  <a:lnTo>
                    <a:pt x="89" y="19"/>
                  </a:lnTo>
                  <a:lnTo>
                    <a:pt x="86" y="16"/>
                  </a:lnTo>
                  <a:lnTo>
                    <a:pt x="79" y="13"/>
                  </a:lnTo>
                  <a:lnTo>
                    <a:pt x="69" y="6"/>
                  </a:lnTo>
                  <a:lnTo>
                    <a:pt x="69" y="6"/>
                  </a:lnTo>
                  <a:lnTo>
                    <a:pt x="43" y="3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1"/>
            <p:cNvSpPr>
              <a:spLocks/>
            </p:cNvSpPr>
            <p:nvPr/>
          </p:nvSpPr>
          <p:spPr bwMode="auto">
            <a:xfrm>
              <a:off x="11117263" y="4773613"/>
              <a:ext cx="98425" cy="52387"/>
            </a:xfrm>
            <a:custGeom>
              <a:avLst/>
              <a:gdLst>
                <a:gd name="T0" fmla="*/ 0 w 62"/>
                <a:gd name="T1" fmla="*/ 0 h 33"/>
                <a:gd name="T2" fmla="*/ 0 w 62"/>
                <a:gd name="T3" fmla="*/ 0 h 33"/>
                <a:gd name="T4" fmla="*/ 0 w 62"/>
                <a:gd name="T5" fmla="*/ 4 h 33"/>
                <a:gd name="T6" fmla="*/ 0 w 62"/>
                <a:gd name="T7" fmla="*/ 10 h 33"/>
                <a:gd name="T8" fmla="*/ 0 w 62"/>
                <a:gd name="T9" fmla="*/ 17 h 33"/>
                <a:gd name="T10" fmla="*/ 3 w 62"/>
                <a:gd name="T11" fmla="*/ 20 h 33"/>
                <a:gd name="T12" fmla="*/ 10 w 62"/>
                <a:gd name="T13" fmla="*/ 23 h 33"/>
                <a:gd name="T14" fmla="*/ 16 w 62"/>
                <a:gd name="T15" fmla="*/ 23 h 33"/>
                <a:gd name="T16" fmla="*/ 16 w 62"/>
                <a:gd name="T17" fmla="*/ 23 h 33"/>
                <a:gd name="T18" fmla="*/ 36 w 62"/>
                <a:gd name="T19" fmla="*/ 27 h 33"/>
                <a:gd name="T20" fmla="*/ 49 w 62"/>
                <a:gd name="T21" fmla="*/ 30 h 33"/>
                <a:gd name="T22" fmla="*/ 59 w 62"/>
                <a:gd name="T23" fmla="*/ 33 h 33"/>
                <a:gd name="T24" fmla="*/ 59 w 62"/>
                <a:gd name="T25" fmla="*/ 33 h 33"/>
                <a:gd name="T26" fmla="*/ 62 w 62"/>
                <a:gd name="T27" fmla="*/ 30 h 33"/>
                <a:gd name="T28" fmla="*/ 62 w 62"/>
                <a:gd name="T29" fmla="*/ 23 h 33"/>
                <a:gd name="T30" fmla="*/ 62 w 62"/>
                <a:gd name="T31" fmla="*/ 17 h 33"/>
                <a:gd name="T32" fmla="*/ 59 w 62"/>
                <a:gd name="T33" fmla="*/ 14 h 33"/>
                <a:gd name="T34" fmla="*/ 52 w 62"/>
                <a:gd name="T35" fmla="*/ 10 h 33"/>
                <a:gd name="T36" fmla="*/ 46 w 62"/>
                <a:gd name="T37" fmla="*/ 4 h 33"/>
                <a:gd name="T38" fmla="*/ 46 w 62"/>
                <a:gd name="T39" fmla="*/ 4 h 33"/>
                <a:gd name="T40" fmla="*/ 26 w 62"/>
                <a:gd name="T41" fmla="*/ 0 h 33"/>
                <a:gd name="T42" fmla="*/ 13 w 62"/>
                <a:gd name="T43" fmla="*/ 0 h 33"/>
                <a:gd name="T44" fmla="*/ 0 w 62"/>
                <a:gd name="T45" fmla="*/ 0 h 33"/>
                <a:gd name="T46" fmla="*/ 0 w 62"/>
                <a:gd name="T4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2" h="33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3" y="20"/>
                  </a:lnTo>
                  <a:lnTo>
                    <a:pt x="10" y="23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36" y="27"/>
                  </a:lnTo>
                  <a:lnTo>
                    <a:pt x="49" y="30"/>
                  </a:lnTo>
                  <a:lnTo>
                    <a:pt x="59" y="33"/>
                  </a:lnTo>
                  <a:lnTo>
                    <a:pt x="59" y="33"/>
                  </a:lnTo>
                  <a:lnTo>
                    <a:pt x="62" y="30"/>
                  </a:lnTo>
                  <a:lnTo>
                    <a:pt x="62" y="23"/>
                  </a:lnTo>
                  <a:lnTo>
                    <a:pt x="62" y="17"/>
                  </a:lnTo>
                  <a:lnTo>
                    <a:pt x="59" y="14"/>
                  </a:lnTo>
                  <a:lnTo>
                    <a:pt x="52" y="1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2"/>
            <p:cNvSpPr>
              <a:spLocks/>
            </p:cNvSpPr>
            <p:nvPr/>
          </p:nvSpPr>
          <p:spPr bwMode="auto">
            <a:xfrm>
              <a:off x="11790363" y="4611688"/>
              <a:ext cx="454025" cy="204787"/>
            </a:xfrm>
            <a:custGeom>
              <a:avLst/>
              <a:gdLst>
                <a:gd name="T0" fmla="*/ 270 w 286"/>
                <a:gd name="T1" fmla="*/ 30 h 129"/>
                <a:gd name="T2" fmla="*/ 270 w 286"/>
                <a:gd name="T3" fmla="*/ 30 h 129"/>
                <a:gd name="T4" fmla="*/ 257 w 286"/>
                <a:gd name="T5" fmla="*/ 27 h 129"/>
                <a:gd name="T6" fmla="*/ 240 w 286"/>
                <a:gd name="T7" fmla="*/ 20 h 129"/>
                <a:gd name="T8" fmla="*/ 214 w 286"/>
                <a:gd name="T9" fmla="*/ 7 h 129"/>
                <a:gd name="T10" fmla="*/ 214 w 286"/>
                <a:gd name="T11" fmla="*/ 7 h 129"/>
                <a:gd name="T12" fmla="*/ 201 w 286"/>
                <a:gd name="T13" fmla="*/ 0 h 129"/>
                <a:gd name="T14" fmla="*/ 184 w 286"/>
                <a:gd name="T15" fmla="*/ 0 h 129"/>
                <a:gd name="T16" fmla="*/ 168 w 286"/>
                <a:gd name="T17" fmla="*/ 4 h 129"/>
                <a:gd name="T18" fmla="*/ 151 w 286"/>
                <a:gd name="T19" fmla="*/ 10 h 129"/>
                <a:gd name="T20" fmla="*/ 125 w 286"/>
                <a:gd name="T21" fmla="*/ 30 h 129"/>
                <a:gd name="T22" fmla="*/ 105 w 286"/>
                <a:gd name="T23" fmla="*/ 47 h 129"/>
                <a:gd name="T24" fmla="*/ 105 w 286"/>
                <a:gd name="T25" fmla="*/ 47 h 129"/>
                <a:gd name="T26" fmla="*/ 92 w 286"/>
                <a:gd name="T27" fmla="*/ 60 h 129"/>
                <a:gd name="T28" fmla="*/ 79 w 286"/>
                <a:gd name="T29" fmla="*/ 66 h 129"/>
                <a:gd name="T30" fmla="*/ 66 w 286"/>
                <a:gd name="T31" fmla="*/ 70 h 129"/>
                <a:gd name="T32" fmla="*/ 56 w 286"/>
                <a:gd name="T33" fmla="*/ 70 h 129"/>
                <a:gd name="T34" fmla="*/ 56 w 286"/>
                <a:gd name="T35" fmla="*/ 70 h 129"/>
                <a:gd name="T36" fmla="*/ 33 w 286"/>
                <a:gd name="T37" fmla="*/ 63 h 129"/>
                <a:gd name="T38" fmla="*/ 16 w 286"/>
                <a:gd name="T39" fmla="*/ 63 h 129"/>
                <a:gd name="T40" fmla="*/ 7 w 286"/>
                <a:gd name="T41" fmla="*/ 63 h 129"/>
                <a:gd name="T42" fmla="*/ 7 w 286"/>
                <a:gd name="T43" fmla="*/ 63 h 129"/>
                <a:gd name="T44" fmla="*/ 0 w 286"/>
                <a:gd name="T45" fmla="*/ 70 h 129"/>
                <a:gd name="T46" fmla="*/ 0 w 286"/>
                <a:gd name="T47" fmla="*/ 73 h 129"/>
                <a:gd name="T48" fmla="*/ 7 w 286"/>
                <a:gd name="T49" fmla="*/ 79 h 129"/>
                <a:gd name="T50" fmla="*/ 7 w 286"/>
                <a:gd name="T51" fmla="*/ 79 h 129"/>
                <a:gd name="T52" fmla="*/ 30 w 286"/>
                <a:gd name="T53" fmla="*/ 89 h 129"/>
                <a:gd name="T54" fmla="*/ 53 w 286"/>
                <a:gd name="T55" fmla="*/ 99 h 129"/>
                <a:gd name="T56" fmla="*/ 53 w 286"/>
                <a:gd name="T57" fmla="*/ 99 h 129"/>
                <a:gd name="T58" fmla="*/ 63 w 286"/>
                <a:gd name="T59" fmla="*/ 106 h 129"/>
                <a:gd name="T60" fmla="*/ 72 w 286"/>
                <a:gd name="T61" fmla="*/ 109 h 129"/>
                <a:gd name="T62" fmla="*/ 79 w 286"/>
                <a:gd name="T63" fmla="*/ 109 h 129"/>
                <a:gd name="T64" fmla="*/ 89 w 286"/>
                <a:gd name="T65" fmla="*/ 106 h 129"/>
                <a:gd name="T66" fmla="*/ 89 w 286"/>
                <a:gd name="T67" fmla="*/ 106 h 129"/>
                <a:gd name="T68" fmla="*/ 92 w 286"/>
                <a:gd name="T69" fmla="*/ 102 h 129"/>
                <a:gd name="T70" fmla="*/ 99 w 286"/>
                <a:gd name="T71" fmla="*/ 102 h 129"/>
                <a:gd name="T72" fmla="*/ 105 w 286"/>
                <a:gd name="T73" fmla="*/ 106 h 129"/>
                <a:gd name="T74" fmla="*/ 109 w 286"/>
                <a:gd name="T75" fmla="*/ 112 h 129"/>
                <a:gd name="T76" fmla="*/ 109 w 286"/>
                <a:gd name="T77" fmla="*/ 112 h 129"/>
                <a:gd name="T78" fmla="*/ 118 w 286"/>
                <a:gd name="T79" fmla="*/ 125 h 129"/>
                <a:gd name="T80" fmla="*/ 125 w 286"/>
                <a:gd name="T81" fmla="*/ 129 h 129"/>
                <a:gd name="T82" fmla="*/ 132 w 286"/>
                <a:gd name="T83" fmla="*/ 129 h 129"/>
                <a:gd name="T84" fmla="*/ 135 w 286"/>
                <a:gd name="T85" fmla="*/ 129 h 129"/>
                <a:gd name="T86" fmla="*/ 135 w 286"/>
                <a:gd name="T87" fmla="*/ 129 h 129"/>
                <a:gd name="T88" fmla="*/ 148 w 286"/>
                <a:gd name="T89" fmla="*/ 125 h 129"/>
                <a:gd name="T90" fmla="*/ 171 w 286"/>
                <a:gd name="T91" fmla="*/ 122 h 129"/>
                <a:gd name="T92" fmla="*/ 191 w 286"/>
                <a:gd name="T93" fmla="*/ 119 h 129"/>
                <a:gd name="T94" fmla="*/ 210 w 286"/>
                <a:gd name="T95" fmla="*/ 116 h 129"/>
                <a:gd name="T96" fmla="*/ 210 w 286"/>
                <a:gd name="T97" fmla="*/ 116 h 129"/>
                <a:gd name="T98" fmla="*/ 230 w 286"/>
                <a:gd name="T99" fmla="*/ 109 h 129"/>
                <a:gd name="T100" fmla="*/ 253 w 286"/>
                <a:gd name="T101" fmla="*/ 106 h 129"/>
                <a:gd name="T102" fmla="*/ 276 w 286"/>
                <a:gd name="T103" fmla="*/ 106 h 129"/>
                <a:gd name="T104" fmla="*/ 276 w 286"/>
                <a:gd name="T105" fmla="*/ 106 h 129"/>
                <a:gd name="T106" fmla="*/ 280 w 286"/>
                <a:gd name="T107" fmla="*/ 99 h 129"/>
                <a:gd name="T108" fmla="*/ 286 w 286"/>
                <a:gd name="T109" fmla="*/ 83 h 129"/>
                <a:gd name="T110" fmla="*/ 286 w 286"/>
                <a:gd name="T111" fmla="*/ 70 h 129"/>
                <a:gd name="T112" fmla="*/ 283 w 286"/>
                <a:gd name="T113" fmla="*/ 56 h 129"/>
                <a:gd name="T114" fmla="*/ 280 w 286"/>
                <a:gd name="T115" fmla="*/ 43 h 129"/>
                <a:gd name="T116" fmla="*/ 270 w 286"/>
                <a:gd name="T117" fmla="*/ 30 h 129"/>
                <a:gd name="T118" fmla="*/ 270 w 286"/>
                <a:gd name="T119" fmla="*/ 3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6" h="129">
                  <a:moveTo>
                    <a:pt x="270" y="30"/>
                  </a:moveTo>
                  <a:lnTo>
                    <a:pt x="270" y="30"/>
                  </a:lnTo>
                  <a:lnTo>
                    <a:pt x="257" y="27"/>
                  </a:lnTo>
                  <a:lnTo>
                    <a:pt x="240" y="20"/>
                  </a:lnTo>
                  <a:lnTo>
                    <a:pt x="214" y="7"/>
                  </a:lnTo>
                  <a:lnTo>
                    <a:pt x="214" y="7"/>
                  </a:lnTo>
                  <a:lnTo>
                    <a:pt x="201" y="0"/>
                  </a:lnTo>
                  <a:lnTo>
                    <a:pt x="184" y="0"/>
                  </a:lnTo>
                  <a:lnTo>
                    <a:pt x="168" y="4"/>
                  </a:lnTo>
                  <a:lnTo>
                    <a:pt x="151" y="10"/>
                  </a:lnTo>
                  <a:lnTo>
                    <a:pt x="125" y="30"/>
                  </a:lnTo>
                  <a:lnTo>
                    <a:pt x="105" y="47"/>
                  </a:lnTo>
                  <a:lnTo>
                    <a:pt x="105" y="47"/>
                  </a:lnTo>
                  <a:lnTo>
                    <a:pt x="92" y="60"/>
                  </a:lnTo>
                  <a:lnTo>
                    <a:pt x="79" y="66"/>
                  </a:lnTo>
                  <a:lnTo>
                    <a:pt x="66" y="70"/>
                  </a:lnTo>
                  <a:lnTo>
                    <a:pt x="56" y="70"/>
                  </a:lnTo>
                  <a:lnTo>
                    <a:pt x="56" y="70"/>
                  </a:lnTo>
                  <a:lnTo>
                    <a:pt x="33" y="63"/>
                  </a:lnTo>
                  <a:lnTo>
                    <a:pt x="16" y="63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7" y="79"/>
                  </a:lnTo>
                  <a:lnTo>
                    <a:pt x="7" y="79"/>
                  </a:lnTo>
                  <a:lnTo>
                    <a:pt x="30" y="89"/>
                  </a:lnTo>
                  <a:lnTo>
                    <a:pt x="53" y="99"/>
                  </a:lnTo>
                  <a:lnTo>
                    <a:pt x="53" y="99"/>
                  </a:lnTo>
                  <a:lnTo>
                    <a:pt x="63" y="106"/>
                  </a:lnTo>
                  <a:lnTo>
                    <a:pt x="72" y="109"/>
                  </a:lnTo>
                  <a:lnTo>
                    <a:pt x="79" y="109"/>
                  </a:lnTo>
                  <a:lnTo>
                    <a:pt x="89" y="106"/>
                  </a:lnTo>
                  <a:lnTo>
                    <a:pt x="89" y="106"/>
                  </a:lnTo>
                  <a:lnTo>
                    <a:pt x="92" y="102"/>
                  </a:lnTo>
                  <a:lnTo>
                    <a:pt x="99" y="102"/>
                  </a:lnTo>
                  <a:lnTo>
                    <a:pt x="105" y="106"/>
                  </a:lnTo>
                  <a:lnTo>
                    <a:pt x="109" y="112"/>
                  </a:lnTo>
                  <a:lnTo>
                    <a:pt x="109" y="112"/>
                  </a:lnTo>
                  <a:lnTo>
                    <a:pt x="118" y="125"/>
                  </a:lnTo>
                  <a:lnTo>
                    <a:pt x="125" y="129"/>
                  </a:lnTo>
                  <a:lnTo>
                    <a:pt x="132" y="129"/>
                  </a:lnTo>
                  <a:lnTo>
                    <a:pt x="135" y="129"/>
                  </a:lnTo>
                  <a:lnTo>
                    <a:pt x="135" y="129"/>
                  </a:lnTo>
                  <a:lnTo>
                    <a:pt x="148" y="125"/>
                  </a:lnTo>
                  <a:lnTo>
                    <a:pt x="171" y="122"/>
                  </a:lnTo>
                  <a:lnTo>
                    <a:pt x="191" y="119"/>
                  </a:lnTo>
                  <a:lnTo>
                    <a:pt x="210" y="116"/>
                  </a:lnTo>
                  <a:lnTo>
                    <a:pt x="210" y="116"/>
                  </a:lnTo>
                  <a:lnTo>
                    <a:pt x="230" y="109"/>
                  </a:lnTo>
                  <a:lnTo>
                    <a:pt x="253" y="106"/>
                  </a:lnTo>
                  <a:lnTo>
                    <a:pt x="276" y="106"/>
                  </a:lnTo>
                  <a:lnTo>
                    <a:pt x="276" y="106"/>
                  </a:lnTo>
                  <a:lnTo>
                    <a:pt x="280" y="99"/>
                  </a:lnTo>
                  <a:lnTo>
                    <a:pt x="286" y="83"/>
                  </a:lnTo>
                  <a:lnTo>
                    <a:pt x="286" y="70"/>
                  </a:lnTo>
                  <a:lnTo>
                    <a:pt x="283" y="56"/>
                  </a:lnTo>
                  <a:lnTo>
                    <a:pt x="280" y="43"/>
                  </a:lnTo>
                  <a:lnTo>
                    <a:pt x="270" y="30"/>
                  </a:lnTo>
                  <a:lnTo>
                    <a:pt x="270" y="30"/>
                  </a:lnTo>
                  <a:close/>
                </a:path>
              </a:pathLst>
            </a:custGeom>
            <a:solidFill>
              <a:srgbClr val="E38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3"/>
            <p:cNvSpPr>
              <a:spLocks/>
            </p:cNvSpPr>
            <p:nvPr/>
          </p:nvSpPr>
          <p:spPr bwMode="auto">
            <a:xfrm>
              <a:off x="12041188" y="4941888"/>
              <a:ext cx="255588" cy="114300"/>
            </a:xfrm>
            <a:custGeom>
              <a:avLst/>
              <a:gdLst>
                <a:gd name="T0" fmla="*/ 0 w 161"/>
                <a:gd name="T1" fmla="*/ 56 h 72"/>
                <a:gd name="T2" fmla="*/ 0 w 161"/>
                <a:gd name="T3" fmla="*/ 56 h 72"/>
                <a:gd name="T4" fmla="*/ 0 w 161"/>
                <a:gd name="T5" fmla="*/ 49 h 72"/>
                <a:gd name="T6" fmla="*/ 0 w 161"/>
                <a:gd name="T7" fmla="*/ 36 h 72"/>
                <a:gd name="T8" fmla="*/ 3 w 161"/>
                <a:gd name="T9" fmla="*/ 29 h 72"/>
                <a:gd name="T10" fmla="*/ 6 w 161"/>
                <a:gd name="T11" fmla="*/ 23 h 72"/>
                <a:gd name="T12" fmla="*/ 13 w 161"/>
                <a:gd name="T13" fmla="*/ 16 h 72"/>
                <a:gd name="T14" fmla="*/ 23 w 161"/>
                <a:gd name="T15" fmla="*/ 13 h 72"/>
                <a:gd name="T16" fmla="*/ 23 w 161"/>
                <a:gd name="T17" fmla="*/ 13 h 72"/>
                <a:gd name="T18" fmla="*/ 158 w 161"/>
                <a:gd name="T19" fmla="*/ 0 h 72"/>
                <a:gd name="T20" fmla="*/ 161 w 161"/>
                <a:gd name="T21" fmla="*/ 52 h 72"/>
                <a:gd name="T22" fmla="*/ 0 w 161"/>
                <a:gd name="T23" fmla="*/ 72 h 72"/>
                <a:gd name="T24" fmla="*/ 0 w 161"/>
                <a:gd name="T25" fmla="*/ 5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72">
                  <a:moveTo>
                    <a:pt x="0" y="56"/>
                  </a:moveTo>
                  <a:lnTo>
                    <a:pt x="0" y="56"/>
                  </a:lnTo>
                  <a:lnTo>
                    <a:pt x="0" y="49"/>
                  </a:lnTo>
                  <a:lnTo>
                    <a:pt x="0" y="36"/>
                  </a:lnTo>
                  <a:lnTo>
                    <a:pt x="3" y="29"/>
                  </a:lnTo>
                  <a:lnTo>
                    <a:pt x="6" y="23"/>
                  </a:lnTo>
                  <a:lnTo>
                    <a:pt x="13" y="16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158" y="0"/>
                  </a:lnTo>
                  <a:lnTo>
                    <a:pt x="161" y="52"/>
                  </a:lnTo>
                  <a:lnTo>
                    <a:pt x="0" y="7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24"/>
            <p:cNvSpPr>
              <a:spLocks/>
            </p:cNvSpPr>
            <p:nvPr/>
          </p:nvSpPr>
          <p:spPr bwMode="auto">
            <a:xfrm>
              <a:off x="12098338" y="5040313"/>
              <a:ext cx="203200" cy="323850"/>
            </a:xfrm>
            <a:custGeom>
              <a:avLst/>
              <a:gdLst>
                <a:gd name="T0" fmla="*/ 125 w 128"/>
                <a:gd name="T1" fmla="*/ 0 h 204"/>
                <a:gd name="T2" fmla="*/ 125 w 128"/>
                <a:gd name="T3" fmla="*/ 0 h 204"/>
                <a:gd name="T4" fmla="*/ 128 w 128"/>
                <a:gd name="T5" fmla="*/ 30 h 204"/>
                <a:gd name="T6" fmla="*/ 128 w 128"/>
                <a:gd name="T7" fmla="*/ 63 h 204"/>
                <a:gd name="T8" fmla="*/ 128 w 128"/>
                <a:gd name="T9" fmla="*/ 99 h 204"/>
                <a:gd name="T10" fmla="*/ 125 w 128"/>
                <a:gd name="T11" fmla="*/ 135 h 204"/>
                <a:gd name="T12" fmla="*/ 122 w 128"/>
                <a:gd name="T13" fmla="*/ 151 h 204"/>
                <a:gd name="T14" fmla="*/ 118 w 128"/>
                <a:gd name="T15" fmla="*/ 168 h 204"/>
                <a:gd name="T16" fmla="*/ 112 w 128"/>
                <a:gd name="T17" fmla="*/ 181 h 204"/>
                <a:gd name="T18" fmla="*/ 102 w 128"/>
                <a:gd name="T19" fmla="*/ 191 h 204"/>
                <a:gd name="T20" fmla="*/ 92 w 128"/>
                <a:gd name="T21" fmla="*/ 198 h 204"/>
                <a:gd name="T22" fmla="*/ 79 w 128"/>
                <a:gd name="T23" fmla="*/ 201 h 204"/>
                <a:gd name="T24" fmla="*/ 79 w 128"/>
                <a:gd name="T25" fmla="*/ 201 h 204"/>
                <a:gd name="T26" fmla="*/ 0 w 128"/>
                <a:gd name="T27" fmla="*/ 204 h 204"/>
                <a:gd name="T28" fmla="*/ 0 w 128"/>
                <a:gd name="T29" fmla="*/ 204 h 204"/>
                <a:gd name="T30" fmla="*/ 43 w 128"/>
                <a:gd name="T31" fmla="*/ 198 h 204"/>
                <a:gd name="T32" fmla="*/ 72 w 128"/>
                <a:gd name="T33" fmla="*/ 194 h 204"/>
                <a:gd name="T34" fmla="*/ 89 w 128"/>
                <a:gd name="T35" fmla="*/ 188 h 204"/>
                <a:gd name="T36" fmla="*/ 89 w 128"/>
                <a:gd name="T37" fmla="*/ 188 h 204"/>
                <a:gd name="T38" fmla="*/ 95 w 128"/>
                <a:gd name="T39" fmla="*/ 184 h 204"/>
                <a:gd name="T40" fmla="*/ 102 w 128"/>
                <a:gd name="T41" fmla="*/ 175 h 204"/>
                <a:gd name="T42" fmla="*/ 109 w 128"/>
                <a:gd name="T43" fmla="*/ 158 h 204"/>
                <a:gd name="T44" fmla="*/ 115 w 128"/>
                <a:gd name="T45" fmla="*/ 132 h 204"/>
                <a:gd name="T46" fmla="*/ 115 w 128"/>
                <a:gd name="T47" fmla="*/ 132 h 204"/>
                <a:gd name="T48" fmla="*/ 118 w 128"/>
                <a:gd name="T49" fmla="*/ 102 h 204"/>
                <a:gd name="T50" fmla="*/ 122 w 128"/>
                <a:gd name="T51" fmla="*/ 69 h 204"/>
                <a:gd name="T52" fmla="*/ 122 w 128"/>
                <a:gd name="T53" fmla="*/ 23 h 204"/>
                <a:gd name="T54" fmla="*/ 122 w 128"/>
                <a:gd name="T55" fmla="*/ 23 h 204"/>
                <a:gd name="T56" fmla="*/ 122 w 128"/>
                <a:gd name="T57" fmla="*/ 3 h 204"/>
                <a:gd name="T58" fmla="*/ 125 w 128"/>
                <a:gd name="T59" fmla="*/ 0 h 204"/>
                <a:gd name="T60" fmla="*/ 125 w 128"/>
                <a:gd name="T6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204">
                  <a:moveTo>
                    <a:pt x="125" y="0"/>
                  </a:moveTo>
                  <a:lnTo>
                    <a:pt x="125" y="0"/>
                  </a:lnTo>
                  <a:lnTo>
                    <a:pt x="128" y="30"/>
                  </a:lnTo>
                  <a:lnTo>
                    <a:pt x="128" y="63"/>
                  </a:lnTo>
                  <a:lnTo>
                    <a:pt x="128" y="99"/>
                  </a:lnTo>
                  <a:lnTo>
                    <a:pt x="125" y="135"/>
                  </a:lnTo>
                  <a:lnTo>
                    <a:pt x="122" y="151"/>
                  </a:lnTo>
                  <a:lnTo>
                    <a:pt x="118" y="168"/>
                  </a:lnTo>
                  <a:lnTo>
                    <a:pt x="112" y="181"/>
                  </a:lnTo>
                  <a:lnTo>
                    <a:pt x="102" y="191"/>
                  </a:lnTo>
                  <a:lnTo>
                    <a:pt x="92" y="198"/>
                  </a:lnTo>
                  <a:lnTo>
                    <a:pt x="79" y="201"/>
                  </a:lnTo>
                  <a:lnTo>
                    <a:pt x="79" y="201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43" y="198"/>
                  </a:lnTo>
                  <a:lnTo>
                    <a:pt x="72" y="194"/>
                  </a:lnTo>
                  <a:lnTo>
                    <a:pt x="89" y="188"/>
                  </a:lnTo>
                  <a:lnTo>
                    <a:pt x="89" y="188"/>
                  </a:lnTo>
                  <a:lnTo>
                    <a:pt x="95" y="184"/>
                  </a:lnTo>
                  <a:lnTo>
                    <a:pt x="102" y="175"/>
                  </a:lnTo>
                  <a:lnTo>
                    <a:pt x="109" y="158"/>
                  </a:lnTo>
                  <a:lnTo>
                    <a:pt x="115" y="132"/>
                  </a:lnTo>
                  <a:lnTo>
                    <a:pt x="115" y="132"/>
                  </a:lnTo>
                  <a:lnTo>
                    <a:pt x="118" y="102"/>
                  </a:lnTo>
                  <a:lnTo>
                    <a:pt x="122" y="69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22" y="3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5"/>
            <p:cNvSpPr>
              <a:spLocks/>
            </p:cNvSpPr>
            <p:nvPr/>
          </p:nvSpPr>
          <p:spPr bwMode="auto">
            <a:xfrm>
              <a:off x="11790363" y="3363913"/>
              <a:ext cx="20638" cy="31750"/>
            </a:xfrm>
            <a:custGeom>
              <a:avLst/>
              <a:gdLst>
                <a:gd name="T0" fmla="*/ 0 w 13"/>
                <a:gd name="T1" fmla="*/ 0 h 20"/>
                <a:gd name="T2" fmla="*/ 0 w 13"/>
                <a:gd name="T3" fmla="*/ 0 h 20"/>
                <a:gd name="T4" fmla="*/ 7 w 13"/>
                <a:gd name="T5" fmla="*/ 7 h 20"/>
                <a:gd name="T6" fmla="*/ 7 w 13"/>
                <a:gd name="T7" fmla="*/ 10 h 20"/>
                <a:gd name="T8" fmla="*/ 10 w 13"/>
                <a:gd name="T9" fmla="*/ 17 h 20"/>
                <a:gd name="T10" fmla="*/ 10 w 13"/>
                <a:gd name="T11" fmla="*/ 17 h 20"/>
                <a:gd name="T12" fmla="*/ 10 w 13"/>
                <a:gd name="T13" fmla="*/ 20 h 20"/>
                <a:gd name="T14" fmla="*/ 10 w 13"/>
                <a:gd name="T15" fmla="*/ 20 h 20"/>
                <a:gd name="T16" fmla="*/ 13 w 13"/>
                <a:gd name="T17" fmla="*/ 20 h 20"/>
                <a:gd name="T18" fmla="*/ 13 w 13"/>
                <a:gd name="T19" fmla="*/ 20 h 20"/>
                <a:gd name="T20" fmla="*/ 13 w 13"/>
                <a:gd name="T21" fmla="*/ 14 h 20"/>
                <a:gd name="T22" fmla="*/ 13 w 13"/>
                <a:gd name="T23" fmla="*/ 10 h 20"/>
                <a:gd name="T24" fmla="*/ 10 w 13"/>
                <a:gd name="T25" fmla="*/ 4 h 20"/>
                <a:gd name="T26" fmla="*/ 10 w 13"/>
                <a:gd name="T27" fmla="*/ 4 h 20"/>
                <a:gd name="T28" fmla="*/ 0 w 13"/>
                <a:gd name="T29" fmla="*/ 0 h 20"/>
                <a:gd name="T30" fmla="*/ 0 w 13"/>
                <a:gd name="T31" fmla="*/ 0 h 20"/>
                <a:gd name="T32" fmla="*/ 0 w 13"/>
                <a:gd name="T3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20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7" y="10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4"/>
                  </a:lnTo>
                  <a:lnTo>
                    <a:pt x="13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6"/>
            <p:cNvSpPr>
              <a:spLocks/>
            </p:cNvSpPr>
            <p:nvPr/>
          </p:nvSpPr>
          <p:spPr bwMode="auto">
            <a:xfrm>
              <a:off x="11926888" y="3254375"/>
              <a:ext cx="41275" cy="26987"/>
            </a:xfrm>
            <a:custGeom>
              <a:avLst/>
              <a:gdLst>
                <a:gd name="T0" fmla="*/ 0 w 26"/>
                <a:gd name="T1" fmla="*/ 0 h 17"/>
                <a:gd name="T2" fmla="*/ 26 w 26"/>
                <a:gd name="T3" fmla="*/ 17 h 17"/>
                <a:gd name="T4" fmla="*/ 26 w 26"/>
                <a:gd name="T5" fmla="*/ 17 h 17"/>
                <a:gd name="T6" fmla="*/ 23 w 26"/>
                <a:gd name="T7" fmla="*/ 10 h 17"/>
                <a:gd name="T8" fmla="*/ 19 w 26"/>
                <a:gd name="T9" fmla="*/ 7 h 17"/>
                <a:gd name="T10" fmla="*/ 13 w 26"/>
                <a:gd name="T11" fmla="*/ 4 h 17"/>
                <a:gd name="T12" fmla="*/ 13 w 26"/>
                <a:gd name="T13" fmla="*/ 4 h 17"/>
                <a:gd name="T14" fmla="*/ 0 w 26"/>
                <a:gd name="T15" fmla="*/ 0 h 17"/>
                <a:gd name="T16" fmla="*/ 0 w 26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7">
                  <a:moveTo>
                    <a:pt x="0" y="0"/>
                  </a:moveTo>
                  <a:lnTo>
                    <a:pt x="26" y="17"/>
                  </a:lnTo>
                  <a:lnTo>
                    <a:pt x="26" y="17"/>
                  </a:lnTo>
                  <a:lnTo>
                    <a:pt x="23" y="10"/>
                  </a:lnTo>
                  <a:lnTo>
                    <a:pt x="19" y="7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7"/>
            <p:cNvSpPr>
              <a:spLocks/>
            </p:cNvSpPr>
            <p:nvPr/>
          </p:nvSpPr>
          <p:spPr bwMode="auto">
            <a:xfrm>
              <a:off x="11926888" y="3249613"/>
              <a:ext cx="46038" cy="15875"/>
            </a:xfrm>
            <a:custGeom>
              <a:avLst/>
              <a:gdLst>
                <a:gd name="T0" fmla="*/ 0 w 29"/>
                <a:gd name="T1" fmla="*/ 0 h 10"/>
                <a:gd name="T2" fmla="*/ 29 w 29"/>
                <a:gd name="T3" fmla="*/ 10 h 10"/>
                <a:gd name="T4" fmla="*/ 29 w 29"/>
                <a:gd name="T5" fmla="*/ 10 h 10"/>
                <a:gd name="T6" fmla="*/ 26 w 29"/>
                <a:gd name="T7" fmla="*/ 7 h 10"/>
                <a:gd name="T8" fmla="*/ 23 w 29"/>
                <a:gd name="T9" fmla="*/ 3 h 10"/>
                <a:gd name="T10" fmla="*/ 16 w 29"/>
                <a:gd name="T11" fmla="*/ 0 h 10"/>
                <a:gd name="T12" fmla="*/ 16 w 29"/>
                <a:gd name="T13" fmla="*/ 0 h 10"/>
                <a:gd name="T14" fmla="*/ 0 w 29"/>
                <a:gd name="T15" fmla="*/ 0 h 10"/>
                <a:gd name="T16" fmla="*/ 0 w 29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lnTo>
                    <a:pt x="29" y="10"/>
                  </a:lnTo>
                  <a:lnTo>
                    <a:pt x="29" y="10"/>
                  </a:lnTo>
                  <a:lnTo>
                    <a:pt x="26" y="7"/>
                  </a:lnTo>
                  <a:lnTo>
                    <a:pt x="23" y="3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28"/>
            <p:cNvSpPr>
              <a:spLocks/>
            </p:cNvSpPr>
            <p:nvPr/>
          </p:nvSpPr>
          <p:spPr bwMode="auto">
            <a:xfrm>
              <a:off x="11664950" y="3128963"/>
              <a:ext cx="177800" cy="42862"/>
            </a:xfrm>
            <a:custGeom>
              <a:avLst/>
              <a:gdLst>
                <a:gd name="T0" fmla="*/ 0 w 112"/>
                <a:gd name="T1" fmla="*/ 17 h 27"/>
                <a:gd name="T2" fmla="*/ 0 w 112"/>
                <a:gd name="T3" fmla="*/ 17 h 27"/>
                <a:gd name="T4" fmla="*/ 13 w 112"/>
                <a:gd name="T5" fmla="*/ 23 h 27"/>
                <a:gd name="T6" fmla="*/ 26 w 112"/>
                <a:gd name="T7" fmla="*/ 27 h 27"/>
                <a:gd name="T8" fmla="*/ 40 w 112"/>
                <a:gd name="T9" fmla="*/ 27 h 27"/>
                <a:gd name="T10" fmla="*/ 40 w 112"/>
                <a:gd name="T11" fmla="*/ 27 h 27"/>
                <a:gd name="T12" fmla="*/ 49 w 112"/>
                <a:gd name="T13" fmla="*/ 23 h 27"/>
                <a:gd name="T14" fmla="*/ 56 w 112"/>
                <a:gd name="T15" fmla="*/ 20 h 27"/>
                <a:gd name="T16" fmla="*/ 66 w 112"/>
                <a:gd name="T17" fmla="*/ 13 h 27"/>
                <a:gd name="T18" fmla="*/ 82 w 112"/>
                <a:gd name="T19" fmla="*/ 7 h 27"/>
                <a:gd name="T20" fmla="*/ 82 w 112"/>
                <a:gd name="T21" fmla="*/ 7 h 27"/>
                <a:gd name="T22" fmla="*/ 109 w 112"/>
                <a:gd name="T23" fmla="*/ 0 h 27"/>
                <a:gd name="T24" fmla="*/ 112 w 112"/>
                <a:gd name="T25" fmla="*/ 0 h 27"/>
                <a:gd name="T26" fmla="*/ 112 w 112"/>
                <a:gd name="T27" fmla="*/ 0 h 27"/>
                <a:gd name="T28" fmla="*/ 86 w 112"/>
                <a:gd name="T29" fmla="*/ 0 h 27"/>
                <a:gd name="T30" fmla="*/ 69 w 112"/>
                <a:gd name="T31" fmla="*/ 4 h 27"/>
                <a:gd name="T32" fmla="*/ 56 w 112"/>
                <a:gd name="T33" fmla="*/ 7 h 27"/>
                <a:gd name="T34" fmla="*/ 56 w 112"/>
                <a:gd name="T35" fmla="*/ 7 h 27"/>
                <a:gd name="T36" fmla="*/ 49 w 112"/>
                <a:gd name="T37" fmla="*/ 17 h 27"/>
                <a:gd name="T38" fmla="*/ 43 w 112"/>
                <a:gd name="T39" fmla="*/ 20 h 27"/>
                <a:gd name="T40" fmla="*/ 36 w 112"/>
                <a:gd name="T41" fmla="*/ 23 h 27"/>
                <a:gd name="T42" fmla="*/ 36 w 112"/>
                <a:gd name="T43" fmla="*/ 23 h 27"/>
                <a:gd name="T44" fmla="*/ 13 w 112"/>
                <a:gd name="T45" fmla="*/ 20 h 27"/>
                <a:gd name="T46" fmla="*/ 0 w 112"/>
                <a:gd name="T47" fmla="*/ 17 h 27"/>
                <a:gd name="T48" fmla="*/ 0 w 112"/>
                <a:gd name="T4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" h="27">
                  <a:moveTo>
                    <a:pt x="0" y="17"/>
                  </a:moveTo>
                  <a:lnTo>
                    <a:pt x="0" y="17"/>
                  </a:lnTo>
                  <a:lnTo>
                    <a:pt x="13" y="23"/>
                  </a:lnTo>
                  <a:lnTo>
                    <a:pt x="26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9" y="23"/>
                  </a:lnTo>
                  <a:lnTo>
                    <a:pt x="56" y="20"/>
                  </a:lnTo>
                  <a:lnTo>
                    <a:pt x="66" y="13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6" y="0"/>
                  </a:lnTo>
                  <a:lnTo>
                    <a:pt x="69" y="4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49" y="17"/>
                  </a:lnTo>
                  <a:lnTo>
                    <a:pt x="43" y="20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13" y="2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29"/>
            <p:cNvSpPr>
              <a:spLocks noEditPoints="1"/>
            </p:cNvSpPr>
            <p:nvPr/>
          </p:nvSpPr>
          <p:spPr bwMode="auto">
            <a:xfrm>
              <a:off x="11660188" y="3103563"/>
              <a:ext cx="177800" cy="36512"/>
            </a:xfrm>
            <a:custGeom>
              <a:avLst/>
              <a:gdLst>
                <a:gd name="T0" fmla="*/ 0 w 112"/>
                <a:gd name="T1" fmla="*/ 16 h 23"/>
                <a:gd name="T2" fmla="*/ 0 w 112"/>
                <a:gd name="T3" fmla="*/ 16 h 23"/>
                <a:gd name="T4" fmla="*/ 6 w 112"/>
                <a:gd name="T5" fmla="*/ 23 h 23"/>
                <a:gd name="T6" fmla="*/ 13 w 112"/>
                <a:gd name="T7" fmla="*/ 23 h 23"/>
                <a:gd name="T8" fmla="*/ 29 w 112"/>
                <a:gd name="T9" fmla="*/ 23 h 23"/>
                <a:gd name="T10" fmla="*/ 29 w 112"/>
                <a:gd name="T11" fmla="*/ 23 h 23"/>
                <a:gd name="T12" fmla="*/ 0 w 112"/>
                <a:gd name="T13" fmla="*/ 16 h 23"/>
                <a:gd name="T14" fmla="*/ 0 w 112"/>
                <a:gd name="T15" fmla="*/ 16 h 23"/>
                <a:gd name="T16" fmla="*/ 52 w 112"/>
                <a:gd name="T17" fmla="*/ 23 h 23"/>
                <a:gd name="T18" fmla="*/ 52 w 112"/>
                <a:gd name="T19" fmla="*/ 23 h 23"/>
                <a:gd name="T20" fmla="*/ 62 w 112"/>
                <a:gd name="T21" fmla="*/ 13 h 23"/>
                <a:gd name="T22" fmla="*/ 69 w 112"/>
                <a:gd name="T23" fmla="*/ 10 h 23"/>
                <a:gd name="T24" fmla="*/ 82 w 112"/>
                <a:gd name="T25" fmla="*/ 6 h 23"/>
                <a:gd name="T26" fmla="*/ 82 w 112"/>
                <a:gd name="T27" fmla="*/ 6 h 23"/>
                <a:gd name="T28" fmla="*/ 108 w 112"/>
                <a:gd name="T29" fmla="*/ 0 h 23"/>
                <a:gd name="T30" fmla="*/ 112 w 112"/>
                <a:gd name="T31" fmla="*/ 0 h 23"/>
                <a:gd name="T32" fmla="*/ 112 w 112"/>
                <a:gd name="T33" fmla="*/ 0 h 23"/>
                <a:gd name="T34" fmla="*/ 92 w 112"/>
                <a:gd name="T35" fmla="*/ 0 h 23"/>
                <a:gd name="T36" fmla="*/ 75 w 112"/>
                <a:gd name="T37" fmla="*/ 6 h 23"/>
                <a:gd name="T38" fmla="*/ 43 w 112"/>
                <a:gd name="T39" fmla="*/ 23 h 23"/>
                <a:gd name="T40" fmla="*/ 43 w 112"/>
                <a:gd name="T41" fmla="*/ 23 h 23"/>
                <a:gd name="T42" fmla="*/ 52 w 112"/>
                <a:gd name="T43" fmla="*/ 23 h 23"/>
                <a:gd name="T44" fmla="*/ 52 w 112"/>
                <a:gd name="T4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23">
                  <a:moveTo>
                    <a:pt x="0" y="16"/>
                  </a:moveTo>
                  <a:lnTo>
                    <a:pt x="0" y="16"/>
                  </a:lnTo>
                  <a:lnTo>
                    <a:pt x="6" y="23"/>
                  </a:lnTo>
                  <a:lnTo>
                    <a:pt x="13" y="2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0" y="16"/>
                  </a:lnTo>
                  <a:lnTo>
                    <a:pt x="0" y="16"/>
                  </a:lnTo>
                  <a:close/>
                  <a:moveTo>
                    <a:pt x="52" y="23"/>
                  </a:moveTo>
                  <a:lnTo>
                    <a:pt x="52" y="23"/>
                  </a:lnTo>
                  <a:lnTo>
                    <a:pt x="62" y="13"/>
                  </a:lnTo>
                  <a:lnTo>
                    <a:pt x="69" y="10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92" y="0"/>
                  </a:lnTo>
                  <a:lnTo>
                    <a:pt x="75" y="6"/>
                  </a:lnTo>
                  <a:lnTo>
                    <a:pt x="43" y="23"/>
                  </a:lnTo>
                  <a:lnTo>
                    <a:pt x="43" y="23"/>
                  </a:lnTo>
                  <a:lnTo>
                    <a:pt x="52" y="23"/>
                  </a:lnTo>
                  <a:lnTo>
                    <a:pt x="52" y="23"/>
                  </a:lnTo>
                  <a:close/>
                </a:path>
              </a:pathLst>
            </a:custGeom>
            <a:solidFill>
              <a:srgbClr val="BD7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0"/>
            <p:cNvSpPr>
              <a:spLocks/>
            </p:cNvSpPr>
            <p:nvPr/>
          </p:nvSpPr>
          <p:spPr bwMode="auto">
            <a:xfrm>
              <a:off x="11868150" y="3687763"/>
              <a:ext cx="26988" cy="271462"/>
            </a:xfrm>
            <a:custGeom>
              <a:avLst/>
              <a:gdLst>
                <a:gd name="T0" fmla="*/ 7 w 17"/>
                <a:gd name="T1" fmla="*/ 165 h 171"/>
                <a:gd name="T2" fmla="*/ 7 w 17"/>
                <a:gd name="T3" fmla="*/ 165 h 171"/>
                <a:gd name="T4" fmla="*/ 4 w 17"/>
                <a:gd name="T5" fmla="*/ 66 h 171"/>
                <a:gd name="T6" fmla="*/ 4 w 17"/>
                <a:gd name="T7" fmla="*/ 27 h 171"/>
                <a:gd name="T8" fmla="*/ 0 w 17"/>
                <a:gd name="T9" fmla="*/ 0 h 171"/>
                <a:gd name="T10" fmla="*/ 0 w 17"/>
                <a:gd name="T11" fmla="*/ 0 h 171"/>
                <a:gd name="T12" fmla="*/ 7 w 17"/>
                <a:gd name="T13" fmla="*/ 10 h 171"/>
                <a:gd name="T14" fmla="*/ 10 w 17"/>
                <a:gd name="T15" fmla="*/ 23 h 171"/>
                <a:gd name="T16" fmla="*/ 14 w 17"/>
                <a:gd name="T17" fmla="*/ 66 h 171"/>
                <a:gd name="T18" fmla="*/ 17 w 17"/>
                <a:gd name="T19" fmla="*/ 171 h 171"/>
                <a:gd name="T20" fmla="*/ 17 w 17"/>
                <a:gd name="T21" fmla="*/ 171 h 171"/>
                <a:gd name="T22" fmla="*/ 7 w 17"/>
                <a:gd name="T23" fmla="*/ 165 h 171"/>
                <a:gd name="T24" fmla="*/ 7 w 17"/>
                <a:gd name="T25" fmla="*/ 16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71">
                  <a:moveTo>
                    <a:pt x="7" y="165"/>
                  </a:moveTo>
                  <a:lnTo>
                    <a:pt x="7" y="165"/>
                  </a:lnTo>
                  <a:lnTo>
                    <a:pt x="4" y="66"/>
                  </a:lnTo>
                  <a:lnTo>
                    <a:pt x="4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0"/>
                  </a:lnTo>
                  <a:lnTo>
                    <a:pt x="10" y="23"/>
                  </a:lnTo>
                  <a:lnTo>
                    <a:pt x="14" y="66"/>
                  </a:lnTo>
                  <a:lnTo>
                    <a:pt x="17" y="171"/>
                  </a:lnTo>
                  <a:lnTo>
                    <a:pt x="17" y="171"/>
                  </a:lnTo>
                  <a:lnTo>
                    <a:pt x="7" y="165"/>
                  </a:lnTo>
                  <a:lnTo>
                    <a:pt x="7" y="165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1"/>
            <p:cNvSpPr>
              <a:spLocks/>
            </p:cNvSpPr>
            <p:nvPr/>
          </p:nvSpPr>
          <p:spPr bwMode="auto">
            <a:xfrm>
              <a:off x="10829925" y="3876675"/>
              <a:ext cx="88900" cy="192087"/>
            </a:xfrm>
            <a:custGeom>
              <a:avLst/>
              <a:gdLst>
                <a:gd name="T0" fmla="*/ 3 w 56"/>
                <a:gd name="T1" fmla="*/ 26 h 121"/>
                <a:gd name="T2" fmla="*/ 39 w 56"/>
                <a:gd name="T3" fmla="*/ 0 h 121"/>
                <a:gd name="T4" fmla="*/ 56 w 56"/>
                <a:gd name="T5" fmla="*/ 79 h 121"/>
                <a:gd name="T6" fmla="*/ 3 w 56"/>
                <a:gd name="T7" fmla="*/ 121 h 121"/>
                <a:gd name="T8" fmla="*/ 0 w 56"/>
                <a:gd name="T9" fmla="*/ 89 h 121"/>
                <a:gd name="T10" fmla="*/ 3 w 56"/>
                <a:gd name="T11" fmla="*/ 2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21">
                  <a:moveTo>
                    <a:pt x="3" y="26"/>
                  </a:moveTo>
                  <a:lnTo>
                    <a:pt x="39" y="0"/>
                  </a:lnTo>
                  <a:lnTo>
                    <a:pt x="56" y="79"/>
                  </a:lnTo>
                  <a:lnTo>
                    <a:pt x="3" y="121"/>
                  </a:lnTo>
                  <a:lnTo>
                    <a:pt x="0" y="89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2"/>
            <p:cNvSpPr>
              <a:spLocks/>
            </p:cNvSpPr>
            <p:nvPr/>
          </p:nvSpPr>
          <p:spPr bwMode="auto">
            <a:xfrm>
              <a:off x="10245725" y="3881438"/>
              <a:ext cx="631825" cy="704850"/>
            </a:xfrm>
            <a:custGeom>
              <a:avLst/>
              <a:gdLst>
                <a:gd name="T0" fmla="*/ 6 w 398"/>
                <a:gd name="T1" fmla="*/ 441 h 444"/>
                <a:gd name="T2" fmla="*/ 6 w 398"/>
                <a:gd name="T3" fmla="*/ 441 h 444"/>
                <a:gd name="T4" fmla="*/ 6 w 398"/>
                <a:gd name="T5" fmla="*/ 434 h 444"/>
                <a:gd name="T6" fmla="*/ 3 w 398"/>
                <a:gd name="T7" fmla="*/ 424 h 444"/>
                <a:gd name="T8" fmla="*/ 0 w 398"/>
                <a:gd name="T9" fmla="*/ 408 h 444"/>
                <a:gd name="T10" fmla="*/ 3 w 398"/>
                <a:gd name="T11" fmla="*/ 398 h 444"/>
                <a:gd name="T12" fmla="*/ 6 w 398"/>
                <a:gd name="T13" fmla="*/ 385 h 444"/>
                <a:gd name="T14" fmla="*/ 6 w 398"/>
                <a:gd name="T15" fmla="*/ 385 h 444"/>
                <a:gd name="T16" fmla="*/ 10 w 398"/>
                <a:gd name="T17" fmla="*/ 375 h 444"/>
                <a:gd name="T18" fmla="*/ 10 w 398"/>
                <a:gd name="T19" fmla="*/ 365 h 444"/>
                <a:gd name="T20" fmla="*/ 6 w 398"/>
                <a:gd name="T21" fmla="*/ 342 h 444"/>
                <a:gd name="T22" fmla="*/ 6 w 398"/>
                <a:gd name="T23" fmla="*/ 329 h 444"/>
                <a:gd name="T24" fmla="*/ 10 w 398"/>
                <a:gd name="T25" fmla="*/ 316 h 444"/>
                <a:gd name="T26" fmla="*/ 23 w 398"/>
                <a:gd name="T27" fmla="*/ 299 h 444"/>
                <a:gd name="T28" fmla="*/ 42 w 398"/>
                <a:gd name="T29" fmla="*/ 283 h 444"/>
                <a:gd name="T30" fmla="*/ 42 w 398"/>
                <a:gd name="T31" fmla="*/ 283 h 444"/>
                <a:gd name="T32" fmla="*/ 161 w 398"/>
                <a:gd name="T33" fmla="*/ 197 h 444"/>
                <a:gd name="T34" fmla="*/ 263 w 398"/>
                <a:gd name="T35" fmla="*/ 125 h 444"/>
                <a:gd name="T36" fmla="*/ 263 w 398"/>
                <a:gd name="T37" fmla="*/ 125 h 444"/>
                <a:gd name="T38" fmla="*/ 302 w 398"/>
                <a:gd name="T39" fmla="*/ 89 h 444"/>
                <a:gd name="T40" fmla="*/ 398 w 398"/>
                <a:gd name="T41" fmla="*/ 0 h 444"/>
                <a:gd name="T42" fmla="*/ 398 w 398"/>
                <a:gd name="T43" fmla="*/ 0 h 444"/>
                <a:gd name="T44" fmla="*/ 394 w 398"/>
                <a:gd name="T45" fmla="*/ 7 h 444"/>
                <a:gd name="T46" fmla="*/ 388 w 398"/>
                <a:gd name="T47" fmla="*/ 23 h 444"/>
                <a:gd name="T48" fmla="*/ 381 w 398"/>
                <a:gd name="T49" fmla="*/ 53 h 444"/>
                <a:gd name="T50" fmla="*/ 381 w 398"/>
                <a:gd name="T51" fmla="*/ 69 h 444"/>
                <a:gd name="T52" fmla="*/ 384 w 398"/>
                <a:gd name="T53" fmla="*/ 86 h 444"/>
                <a:gd name="T54" fmla="*/ 384 w 398"/>
                <a:gd name="T55" fmla="*/ 86 h 444"/>
                <a:gd name="T56" fmla="*/ 391 w 398"/>
                <a:gd name="T57" fmla="*/ 112 h 444"/>
                <a:gd name="T58" fmla="*/ 394 w 398"/>
                <a:gd name="T59" fmla="*/ 122 h 444"/>
                <a:gd name="T60" fmla="*/ 391 w 398"/>
                <a:gd name="T61" fmla="*/ 132 h 444"/>
                <a:gd name="T62" fmla="*/ 391 w 398"/>
                <a:gd name="T63" fmla="*/ 132 h 444"/>
                <a:gd name="T64" fmla="*/ 322 w 398"/>
                <a:gd name="T65" fmla="*/ 194 h 444"/>
                <a:gd name="T66" fmla="*/ 184 w 398"/>
                <a:gd name="T67" fmla="*/ 322 h 444"/>
                <a:gd name="T68" fmla="*/ 184 w 398"/>
                <a:gd name="T69" fmla="*/ 322 h 444"/>
                <a:gd name="T70" fmla="*/ 82 w 398"/>
                <a:gd name="T71" fmla="*/ 411 h 444"/>
                <a:gd name="T72" fmla="*/ 49 w 398"/>
                <a:gd name="T73" fmla="*/ 434 h 444"/>
                <a:gd name="T74" fmla="*/ 39 w 398"/>
                <a:gd name="T75" fmla="*/ 441 h 444"/>
                <a:gd name="T76" fmla="*/ 29 w 398"/>
                <a:gd name="T77" fmla="*/ 444 h 444"/>
                <a:gd name="T78" fmla="*/ 29 w 398"/>
                <a:gd name="T79" fmla="*/ 444 h 444"/>
                <a:gd name="T80" fmla="*/ 10 w 398"/>
                <a:gd name="T81" fmla="*/ 441 h 444"/>
                <a:gd name="T82" fmla="*/ 6 w 398"/>
                <a:gd name="T83" fmla="*/ 441 h 444"/>
                <a:gd name="T84" fmla="*/ 6 w 398"/>
                <a:gd name="T85" fmla="*/ 441 h 444"/>
                <a:gd name="T86" fmla="*/ 6 w 398"/>
                <a:gd name="T87" fmla="*/ 44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444">
                  <a:moveTo>
                    <a:pt x="6" y="441"/>
                  </a:moveTo>
                  <a:lnTo>
                    <a:pt x="6" y="441"/>
                  </a:lnTo>
                  <a:lnTo>
                    <a:pt x="6" y="434"/>
                  </a:lnTo>
                  <a:lnTo>
                    <a:pt x="3" y="424"/>
                  </a:lnTo>
                  <a:lnTo>
                    <a:pt x="0" y="408"/>
                  </a:lnTo>
                  <a:lnTo>
                    <a:pt x="3" y="398"/>
                  </a:lnTo>
                  <a:lnTo>
                    <a:pt x="6" y="385"/>
                  </a:lnTo>
                  <a:lnTo>
                    <a:pt x="6" y="385"/>
                  </a:lnTo>
                  <a:lnTo>
                    <a:pt x="10" y="375"/>
                  </a:lnTo>
                  <a:lnTo>
                    <a:pt x="10" y="365"/>
                  </a:lnTo>
                  <a:lnTo>
                    <a:pt x="6" y="342"/>
                  </a:lnTo>
                  <a:lnTo>
                    <a:pt x="6" y="329"/>
                  </a:lnTo>
                  <a:lnTo>
                    <a:pt x="10" y="316"/>
                  </a:lnTo>
                  <a:lnTo>
                    <a:pt x="23" y="299"/>
                  </a:lnTo>
                  <a:lnTo>
                    <a:pt x="42" y="283"/>
                  </a:lnTo>
                  <a:lnTo>
                    <a:pt x="42" y="283"/>
                  </a:lnTo>
                  <a:lnTo>
                    <a:pt x="161" y="197"/>
                  </a:lnTo>
                  <a:lnTo>
                    <a:pt x="263" y="125"/>
                  </a:lnTo>
                  <a:lnTo>
                    <a:pt x="263" y="125"/>
                  </a:lnTo>
                  <a:lnTo>
                    <a:pt x="302" y="89"/>
                  </a:lnTo>
                  <a:lnTo>
                    <a:pt x="398" y="0"/>
                  </a:lnTo>
                  <a:lnTo>
                    <a:pt x="398" y="0"/>
                  </a:lnTo>
                  <a:lnTo>
                    <a:pt x="394" y="7"/>
                  </a:lnTo>
                  <a:lnTo>
                    <a:pt x="388" y="23"/>
                  </a:lnTo>
                  <a:lnTo>
                    <a:pt x="381" y="53"/>
                  </a:lnTo>
                  <a:lnTo>
                    <a:pt x="381" y="69"/>
                  </a:lnTo>
                  <a:lnTo>
                    <a:pt x="384" y="86"/>
                  </a:lnTo>
                  <a:lnTo>
                    <a:pt x="384" y="86"/>
                  </a:lnTo>
                  <a:lnTo>
                    <a:pt x="391" y="112"/>
                  </a:lnTo>
                  <a:lnTo>
                    <a:pt x="394" y="122"/>
                  </a:lnTo>
                  <a:lnTo>
                    <a:pt x="391" y="132"/>
                  </a:lnTo>
                  <a:lnTo>
                    <a:pt x="391" y="132"/>
                  </a:lnTo>
                  <a:lnTo>
                    <a:pt x="322" y="194"/>
                  </a:lnTo>
                  <a:lnTo>
                    <a:pt x="184" y="322"/>
                  </a:lnTo>
                  <a:lnTo>
                    <a:pt x="184" y="322"/>
                  </a:lnTo>
                  <a:lnTo>
                    <a:pt x="82" y="411"/>
                  </a:lnTo>
                  <a:lnTo>
                    <a:pt x="49" y="434"/>
                  </a:lnTo>
                  <a:lnTo>
                    <a:pt x="39" y="441"/>
                  </a:lnTo>
                  <a:lnTo>
                    <a:pt x="29" y="444"/>
                  </a:lnTo>
                  <a:lnTo>
                    <a:pt x="29" y="444"/>
                  </a:lnTo>
                  <a:lnTo>
                    <a:pt x="10" y="441"/>
                  </a:lnTo>
                  <a:lnTo>
                    <a:pt x="6" y="441"/>
                  </a:lnTo>
                  <a:lnTo>
                    <a:pt x="6" y="441"/>
                  </a:lnTo>
                  <a:lnTo>
                    <a:pt x="6" y="441"/>
                  </a:lnTo>
                  <a:close/>
                </a:path>
              </a:pathLst>
            </a:custGeom>
            <a:solidFill>
              <a:srgbClr val="8E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3"/>
            <p:cNvSpPr>
              <a:spLocks/>
            </p:cNvSpPr>
            <p:nvPr/>
          </p:nvSpPr>
          <p:spPr bwMode="auto">
            <a:xfrm>
              <a:off x="10877550" y="3625850"/>
              <a:ext cx="276225" cy="312737"/>
            </a:xfrm>
            <a:custGeom>
              <a:avLst/>
              <a:gdLst>
                <a:gd name="T0" fmla="*/ 0 w 174"/>
                <a:gd name="T1" fmla="*/ 184 h 197"/>
                <a:gd name="T2" fmla="*/ 0 w 174"/>
                <a:gd name="T3" fmla="*/ 184 h 197"/>
                <a:gd name="T4" fmla="*/ 0 w 174"/>
                <a:gd name="T5" fmla="*/ 174 h 197"/>
                <a:gd name="T6" fmla="*/ 3 w 174"/>
                <a:gd name="T7" fmla="*/ 154 h 197"/>
                <a:gd name="T8" fmla="*/ 6 w 174"/>
                <a:gd name="T9" fmla="*/ 141 h 197"/>
                <a:gd name="T10" fmla="*/ 9 w 174"/>
                <a:gd name="T11" fmla="*/ 128 h 197"/>
                <a:gd name="T12" fmla="*/ 16 w 174"/>
                <a:gd name="T13" fmla="*/ 115 h 197"/>
                <a:gd name="T14" fmla="*/ 26 w 174"/>
                <a:gd name="T15" fmla="*/ 105 h 197"/>
                <a:gd name="T16" fmla="*/ 26 w 174"/>
                <a:gd name="T17" fmla="*/ 105 h 197"/>
                <a:gd name="T18" fmla="*/ 36 w 174"/>
                <a:gd name="T19" fmla="*/ 95 h 197"/>
                <a:gd name="T20" fmla="*/ 46 w 174"/>
                <a:gd name="T21" fmla="*/ 82 h 197"/>
                <a:gd name="T22" fmla="*/ 56 w 174"/>
                <a:gd name="T23" fmla="*/ 59 h 197"/>
                <a:gd name="T24" fmla="*/ 59 w 174"/>
                <a:gd name="T25" fmla="*/ 43 h 197"/>
                <a:gd name="T26" fmla="*/ 59 w 174"/>
                <a:gd name="T27" fmla="*/ 36 h 197"/>
                <a:gd name="T28" fmla="*/ 59 w 174"/>
                <a:gd name="T29" fmla="*/ 36 h 197"/>
                <a:gd name="T30" fmla="*/ 62 w 174"/>
                <a:gd name="T31" fmla="*/ 36 h 197"/>
                <a:gd name="T32" fmla="*/ 65 w 174"/>
                <a:gd name="T33" fmla="*/ 43 h 197"/>
                <a:gd name="T34" fmla="*/ 69 w 174"/>
                <a:gd name="T35" fmla="*/ 52 h 197"/>
                <a:gd name="T36" fmla="*/ 69 w 174"/>
                <a:gd name="T37" fmla="*/ 59 h 197"/>
                <a:gd name="T38" fmla="*/ 65 w 174"/>
                <a:gd name="T39" fmla="*/ 69 h 197"/>
                <a:gd name="T40" fmla="*/ 65 w 174"/>
                <a:gd name="T41" fmla="*/ 69 h 197"/>
                <a:gd name="T42" fmla="*/ 56 w 174"/>
                <a:gd name="T43" fmla="*/ 102 h 197"/>
                <a:gd name="T44" fmla="*/ 56 w 174"/>
                <a:gd name="T45" fmla="*/ 105 h 197"/>
                <a:gd name="T46" fmla="*/ 59 w 174"/>
                <a:gd name="T47" fmla="*/ 105 h 197"/>
                <a:gd name="T48" fmla="*/ 69 w 174"/>
                <a:gd name="T49" fmla="*/ 98 h 197"/>
                <a:gd name="T50" fmla="*/ 69 w 174"/>
                <a:gd name="T51" fmla="*/ 98 h 197"/>
                <a:gd name="T52" fmla="*/ 85 w 174"/>
                <a:gd name="T53" fmla="*/ 89 h 197"/>
                <a:gd name="T54" fmla="*/ 102 w 174"/>
                <a:gd name="T55" fmla="*/ 79 h 197"/>
                <a:gd name="T56" fmla="*/ 115 w 174"/>
                <a:gd name="T57" fmla="*/ 72 h 197"/>
                <a:gd name="T58" fmla="*/ 125 w 174"/>
                <a:gd name="T59" fmla="*/ 62 h 197"/>
                <a:gd name="T60" fmla="*/ 125 w 174"/>
                <a:gd name="T61" fmla="*/ 62 h 197"/>
                <a:gd name="T62" fmla="*/ 148 w 174"/>
                <a:gd name="T63" fmla="*/ 26 h 197"/>
                <a:gd name="T64" fmla="*/ 161 w 174"/>
                <a:gd name="T65" fmla="*/ 6 h 197"/>
                <a:gd name="T66" fmla="*/ 167 w 174"/>
                <a:gd name="T67" fmla="*/ 0 h 197"/>
                <a:gd name="T68" fmla="*/ 174 w 174"/>
                <a:gd name="T69" fmla="*/ 0 h 197"/>
                <a:gd name="T70" fmla="*/ 174 w 174"/>
                <a:gd name="T71" fmla="*/ 0 h 197"/>
                <a:gd name="T72" fmla="*/ 161 w 174"/>
                <a:gd name="T73" fmla="*/ 29 h 197"/>
                <a:gd name="T74" fmla="*/ 138 w 174"/>
                <a:gd name="T75" fmla="*/ 69 h 197"/>
                <a:gd name="T76" fmla="*/ 138 w 174"/>
                <a:gd name="T77" fmla="*/ 69 h 197"/>
                <a:gd name="T78" fmla="*/ 108 w 174"/>
                <a:gd name="T79" fmla="*/ 102 h 197"/>
                <a:gd name="T80" fmla="*/ 72 w 174"/>
                <a:gd name="T81" fmla="*/ 135 h 197"/>
                <a:gd name="T82" fmla="*/ 72 w 174"/>
                <a:gd name="T83" fmla="*/ 135 h 197"/>
                <a:gd name="T84" fmla="*/ 46 w 174"/>
                <a:gd name="T85" fmla="*/ 158 h 197"/>
                <a:gd name="T86" fmla="*/ 29 w 174"/>
                <a:gd name="T87" fmla="*/ 177 h 197"/>
                <a:gd name="T88" fmla="*/ 29 w 174"/>
                <a:gd name="T89" fmla="*/ 177 h 197"/>
                <a:gd name="T90" fmla="*/ 19 w 174"/>
                <a:gd name="T91" fmla="*/ 187 h 197"/>
                <a:gd name="T92" fmla="*/ 9 w 174"/>
                <a:gd name="T93" fmla="*/ 194 h 197"/>
                <a:gd name="T94" fmla="*/ 3 w 174"/>
                <a:gd name="T95" fmla="*/ 197 h 197"/>
                <a:gd name="T96" fmla="*/ 0 w 174"/>
                <a:gd name="T97" fmla="*/ 194 h 197"/>
                <a:gd name="T98" fmla="*/ 0 w 174"/>
                <a:gd name="T99" fmla="*/ 191 h 197"/>
                <a:gd name="T100" fmla="*/ 0 w 174"/>
                <a:gd name="T101" fmla="*/ 184 h 197"/>
                <a:gd name="T102" fmla="*/ 0 w 174"/>
                <a:gd name="T103" fmla="*/ 18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4" h="197">
                  <a:moveTo>
                    <a:pt x="0" y="184"/>
                  </a:moveTo>
                  <a:lnTo>
                    <a:pt x="0" y="184"/>
                  </a:lnTo>
                  <a:lnTo>
                    <a:pt x="0" y="174"/>
                  </a:lnTo>
                  <a:lnTo>
                    <a:pt x="3" y="154"/>
                  </a:lnTo>
                  <a:lnTo>
                    <a:pt x="6" y="141"/>
                  </a:lnTo>
                  <a:lnTo>
                    <a:pt x="9" y="128"/>
                  </a:lnTo>
                  <a:lnTo>
                    <a:pt x="16" y="11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36" y="95"/>
                  </a:lnTo>
                  <a:lnTo>
                    <a:pt x="46" y="82"/>
                  </a:lnTo>
                  <a:lnTo>
                    <a:pt x="56" y="59"/>
                  </a:lnTo>
                  <a:lnTo>
                    <a:pt x="59" y="43"/>
                  </a:lnTo>
                  <a:lnTo>
                    <a:pt x="59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5" y="43"/>
                  </a:lnTo>
                  <a:lnTo>
                    <a:pt x="69" y="52"/>
                  </a:lnTo>
                  <a:lnTo>
                    <a:pt x="69" y="59"/>
                  </a:lnTo>
                  <a:lnTo>
                    <a:pt x="65" y="69"/>
                  </a:lnTo>
                  <a:lnTo>
                    <a:pt x="65" y="69"/>
                  </a:lnTo>
                  <a:lnTo>
                    <a:pt x="56" y="102"/>
                  </a:lnTo>
                  <a:lnTo>
                    <a:pt x="56" y="105"/>
                  </a:lnTo>
                  <a:lnTo>
                    <a:pt x="59" y="105"/>
                  </a:lnTo>
                  <a:lnTo>
                    <a:pt x="69" y="98"/>
                  </a:lnTo>
                  <a:lnTo>
                    <a:pt x="69" y="98"/>
                  </a:lnTo>
                  <a:lnTo>
                    <a:pt x="85" y="89"/>
                  </a:lnTo>
                  <a:lnTo>
                    <a:pt x="102" y="79"/>
                  </a:lnTo>
                  <a:lnTo>
                    <a:pt x="115" y="72"/>
                  </a:lnTo>
                  <a:lnTo>
                    <a:pt x="125" y="62"/>
                  </a:lnTo>
                  <a:lnTo>
                    <a:pt x="125" y="62"/>
                  </a:lnTo>
                  <a:lnTo>
                    <a:pt x="148" y="26"/>
                  </a:lnTo>
                  <a:lnTo>
                    <a:pt x="161" y="6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1" y="29"/>
                  </a:lnTo>
                  <a:lnTo>
                    <a:pt x="138" y="69"/>
                  </a:lnTo>
                  <a:lnTo>
                    <a:pt x="138" y="69"/>
                  </a:lnTo>
                  <a:lnTo>
                    <a:pt x="108" y="102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46" y="158"/>
                  </a:lnTo>
                  <a:lnTo>
                    <a:pt x="29" y="177"/>
                  </a:lnTo>
                  <a:lnTo>
                    <a:pt x="29" y="177"/>
                  </a:lnTo>
                  <a:lnTo>
                    <a:pt x="19" y="187"/>
                  </a:lnTo>
                  <a:lnTo>
                    <a:pt x="9" y="194"/>
                  </a:lnTo>
                  <a:lnTo>
                    <a:pt x="3" y="197"/>
                  </a:lnTo>
                  <a:lnTo>
                    <a:pt x="0" y="194"/>
                  </a:lnTo>
                  <a:lnTo>
                    <a:pt x="0" y="191"/>
                  </a:lnTo>
                  <a:lnTo>
                    <a:pt x="0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9E6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35"/>
            <p:cNvSpPr>
              <a:spLocks noChangeArrowheads="1"/>
            </p:cNvSpPr>
            <p:nvPr/>
          </p:nvSpPr>
          <p:spPr bwMode="auto">
            <a:xfrm>
              <a:off x="10371138" y="5380038"/>
              <a:ext cx="36513" cy="36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6"/>
            <p:cNvSpPr>
              <a:spLocks/>
            </p:cNvSpPr>
            <p:nvPr/>
          </p:nvSpPr>
          <p:spPr bwMode="auto">
            <a:xfrm>
              <a:off x="12150725" y="3808413"/>
              <a:ext cx="762000" cy="1138237"/>
            </a:xfrm>
            <a:custGeom>
              <a:avLst/>
              <a:gdLst>
                <a:gd name="T0" fmla="*/ 427 w 480"/>
                <a:gd name="T1" fmla="*/ 247 h 717"/>
                <a:gd name="T2" fmla="*/ 414 w 480"/>
                <a:gd name="T3" fmla="*/ 204 h 717"/>
                <a:gd name="T4" fmla="*/ 395 w 480"/>
                <a:gd name="T5" fmla="*/ 141 h 717"/>
                <a:gd name="T6" fmla="*/ 378 w 480"/>
                <a:gd name="T7" fmla="*/ 92 h 717"/>
                <a:gd name="T8" fmla="*/ 368 w 480"/>
                <a:gd name="T9" fmla="*/ 46 h 717"/>
                <a:gd name="T10" fmla="*/ 358 w 480"/>
                <a:gd name="T11" fmla="*/ 3 h 717"/>
                <a:gd name="T12" fmla="*/ 355 w 480"/>
                <a:gd name="T13" fmla="*/ 3 h 717"/>
                <a:gd name="T14" fmla="*/ 306 w 480"/>
                <a:gd name="T15" fmla="*/ 53 h 717"/>
                <a:gd name="T16" fmla="*/ 266 w 480"/>
                <a:gd name="T17" fmla="*/ 102 h 717"/>
                <a:gd name="T18" fmla="*/ 263 w 480"/>
                <a:gd name="T19" fmla="*/ 105 h 717"/>
                <a:gd name="T20" fmla="*/ 201 w 480"/>
                <a:gd name="T21" fmla="*/ 194 h 717"/>
                <a:gd name="T22" fmla="*/ 194 w 480"/>
                <a:gd name="T23" fmla="*/ 210 h 717"/>
                <a:gd name="T24" fmla="*/ 174 w 480"/>
                <a:gd name="T25" fmla="*/ 273 h 717"/>
                <a:gd name="T26" fmla="*/ 181 w 480"/>
                <a:gd name="T27" fmla="*/ 296 h 717"/>
                <a:gd name="T28" fmla="*/ 191 w 480"/>
                <a:gd name="T29" fmla="*/ 319 h 717"/>
                <a:gd name="T30" fmla="*/ 224 w 480"/>
                <a:gd name="T31" fmla="*/ 378 h 717"/>
                <a:gd name="T32" fmla="*/ 250 w 480"/>
                <a:gd name="T33" fmla="*/ 421 h 717"/>
                <a:gd name="T34" fmla="*/ 306 w 480"/>
                <a:gd name="T35" fmla="*/ 520 h 717"/>
                <a:gd name="T36" fmla="*/ 312 w 480"/>
                <a:gd name="T37" fmla="*/ 533 h 717"/>
                <a:gd name="T38" fmla="*/ 273 w 480"/>
                <a:gd name="T39" fmla="*/ 526 h 717"/>
                <a:gd name="T40" fmla="*/ 220 w 480"/>
                <a:gd name="T41" fmla="*/ 523 h 717"/>
                <a:gd name="T42" fmla="*/ 187 w 480"/>
                <a:gd name="T43" fmla="*/ 526 h 717"/>
                <a:gd name="T44" fmla="*/ 128 w 480"/>
                <a:gd name="T45" fmla="*/ 533 h 717"/>
                <a:gd name="T46" fmla="*/ 85 w 480"/>
                <a:gd name="T47" fmla="*/ 529 h 717"/>
                <a:gd name="T48" fmla="*/ 20 w 480"/>
                <a:gd name="T49" fmla="*/ 520 h 717"/>
                <a:gd name="T50" fmla="*/ 30 w 480"/>
                <a:gd name="T51" fmla="*/ 553 h 717"/>
                <a:gd name="T52" fmla="*/ 20 w 480"/>
                <a:gd name="T53" fmla="*/ 595 h 717"/>
                <a:gd name="T54" fmla="*/ 3 w 480"/>
                <a:gd name="T55" fmla="*/ 618 h 717"/>
                <a:gd name="T56" fmla="*/ 26 w 480"/>
                <a:gd name="T57" fmla="*/ 631 h 717"/>
                <a:gd name="T58" fmla="*/ 82 w 480"/>
                <a:gd name="T59" fmla="*/ 654 h 717"/>
                <a:gd name="T60" fmla="*/ 145 w 480"/>
                <a:gd name="T61" fmla="*/ 674 h 717"/>
                <a:gd name="T62" fmla="*/ 220 w 480"/>
                <a:gd name="T63" fmla="*/ 697 h 717"/>
                <a:gd name="T64" fmla="*/ 260 w 480"/>
                <a:gd name="T65" fmla="*/ 704 h 717"/>
                <a:gd name="T66" fmla="*/ 335 w 480"/>
                <a:gd name="T67" fmla="*/ 714 h 717"/>
                <a:gd name="T68" fmla="*/ 375 w 480"/>
                <a:gd name="T69" fmla="*/ 717 h 717"/>
                <a:gd name="T70" fmla="*/ 437 w 480"/>
                <a:gd name="T71" fmla="*/ 717 h 717"/>
                <a:gd name="T72" fmla="*/ 450 w 480"/>
                <a:gd name="T73" fmla="*/ 717 h 717"/>
                <a:gd name="T74" fmla="*/ 467 w 480"/>
                <a:gd name="T75" fmla="*/ 691 h 717"/>
                <a:gd name="T76" fmla="*/ 480 w 480"/>
                <a:gd name="T77" fmla="*/ 625 h 717"/>
                <a:gd name="T78" fmla="*/ 480 w 480"/>
                <a:gd name="T79" fmla="*/ 608 h 717"/>
                <a:gd name="T80" fmla="*/ 480 w 480"/>
                <a:gd name="T81" fmla="*/ 562 h 717"/>
                <a:gd name="T82" fmla="*/ 473 w 480"/>
                <a:gd name="T83" fmla="*/ 503 h 717"/>
                <a:gd name="T84" fmla="*/ 460 w 480"/>
                <a:gd name="T85" fmla="*/ 395 h 717"/>
                <a:gd name="T86" fmla="*/ 454 w 480"/>
                <a:gd name="T87" fmla="*/ 352 h 717"/>
                <a:gd name="T88" fmla="*/ 441 w 480"/>
                <a:gd name="T89" fmla="*/ 289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0" h="717">
                  <a:moveTo>
                    <a:pt x="441" y="289"/>
                  </a:moveTo>
                  <a:lnTo>
                    <a:pt x="441" y="289"/>
                  </a:lnTo>
                  <a:lnTo>
                    <a:pt x="427" y="247"/>
                  </a:lnTo>
                  <a:lnTo>
                    <a:pt x="427" y="247"/>
                  </a:lnTo>
                  <a:lnTo>
                    <a:pt x="414" y="204"/>
                  </a:lnTo>
                  <a:lnTo>
                    <a:pt x="414" y="204"/>
                  </a:lnTo>
                  <a:lnTo>
                    <a:pt x="408" y="184"/>
                  </a:lnTo>
                  <a:lnTo>
                    <a:pt x="408" y="184"/>
                  </a:lnTo>
                  <a:lnTo>
                    <a:pt x="395" y="141"/>
                  </a:lnTo>
                  <a:lnTo>
                    <a:pt x="395" y="141"/>
                  </a:lnTo>
                  <a:lnTo>
                    <a:pt x="378" y="92"/>
                  </a:lnTo>
                  <a:lnTo>
                    <a:pt x="378" y="92"/>
                  </a:lnTo>
                  <a:lnTo>
                    <a:pt x="378" y="82"/>
                  </a:lnTo>
                  <a:lnTo>
                    <a:pt x="378" y="82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58" y="3"/>
                  </a:lnTo>
                  <a:lnTo>
                    <a:pt x="358" y="3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5" y="3"/>
                  </a:lnTo>
                  <a:lnTo>
                    <a:pt x="355" y="3"/>
                  </a:lnTo>
                  <a:lnTo>
                    <a:pt x="306" y="53"/>
                  </a:lnTo>
                  <a:lnTo>
                    <a:pt x="306" y="53"/>
                  </a:lnTo>
                  <a:lnTo>
                    <a:pt x="299" y="59"/>
                  </a:lnTo>
                  <a:lnTo>
                    <a:pt x="299" y="59"/>
                  </a:lnTo>
                  <a:lnTo>
                    <a:pt x="266" y="102"/>
                  </a:lnTo>
                  <a:lnTo>
                    <a:pt x="266" y="102"/>
                  </a:lnTo>
                  <a:lnTo>
                    <a:pt x="263" y="105"/>
                  </a:lnTo>
                  <a:lnTo>
                    <a:pt x="263" y="105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01" y="194"/>
                  </a:lnTo>
                  <a:lnTo>
                    <a:pt x="201" y="194"/>
                  </a:lnTo>
                  <a:lnTo>
                    <a:pt x="194" y="210"/>
                  </a:lnTo>
                  <a:lnTo>
                    <a:pt x="194" y="210"/>
                  </a:lnTo>
                  <a:lnTo>
                    <a:pt x="181" y="243"/>
                  </a:lnTo>
                  <a:lnTo>
                    <a:pt x="177" y="260"/>
                  </a:lnTo>
                  <a:lnTo>
                    <a:pt x="174" y="273"/>
                  </a:lnTo>
                  <a:lnTo>
                    <a:pt x="174" y="273"/>
                  </a:lnTo>
                  <a:lnTo>
                    <a:pt x="177" y="286"/>
                  </a:lnTo>
                  <a:lnTo>
                    <a:pt x="181" y="296"/>
                  </a:lnTo>
                  <a:lnTo>
                    <a:pt x="181" y="296"/>
                  </a:lnTo>
                  <a:lnTo>
                    <a:pt x="191" y="319"/>
                  </a:lnTo>
                  <a:lnTo>
                    <a:pt x="191" y="319"/>
                  </a:lnTo>
                  <a:lnTo>
                    <a:pt x="224" y="375"/>
                  </a:lnTo>
                  <a:lnTo>
                    <a:pt x="224" y="378"/>
                  </a:lnTo>
                  <a:lnTo>
                    <a:pt x="224" y="378"/>
                  </a:lnTo>
                  <a:lnTo>
                    <a:pt x="224" y="378"/>
                  </a:lnTo>
                  <a:lnTo>
                    <a:pt x="250" y="421"/>
                  </a:lnTo>
                  <a:lnTo>
                    <a:pt x="250" y="421"/>
                  </a:lnTo>
                  <a:lnTo>
                    <a:pt x="286" y="477"/>
                  </a:lnTo>
                  <a:lnTo>
                    <a:pt x="286" y="477"/>
                  </a:lnTo>
                  <a:lnTo>
                    <a:pt x="306" y="520"/>
                  </a:lnTo>
                  <a:lnTo>
                    <a:pt x="306" y="520"/>
                  </a:lnTo>
                  <a:lnTo>
                    <a:pt x="312" y="533"/>
                  </a:lnTo>
                  <a:lnTo>
                    <a:pt x="312" y="533"/>
                  </a:lnTo>
                  <a:lnTo>
                    <a:pt x="299" y="529"/>
                  </a:lnTo>
                  <a:lnTo>
                    <a:pt x="273" y="526"/>
                  </a:lnTo>
                  <a:lnTo>
                    <a:pt x="273" y="526"/>
                  </a:lnTo>
                  <a:lnTo>
                    <a:pt x="240" y="523"/>
                  </a:lnTo>
                  <a:lnTo>
                    <a:pt x="240" y="523"/>
                  </a:lnTo>
                  <a:lnTo>
                    <a:pt x="220" y="523"/>
                  </a:lnTo>
                  <a:lnTo>
                    <a:pt x="201" y="523"/>
                  </a:lnTo>
                  <a:lnTo>
                    <a:pt x="201" y="523"/>
                  </a:lnTo>
                  <a:lnTo>
                    <a:pt x="187" y="526"/>
                  </a:lnTo>
                  <a:lnTo>
                    <a:pt x="187" y="526"/>
                  </a:lnTo>
                  <a:lnTo>
                    <a:pt x="158" y="529"/>
                  </a:lnTo>
                  <a:lnTo>
                    <a:pt x="128" y="533"/>
                  </a:lnTo>
                  <a:lnTo>
                    <a:pt x="128" y="533"/>
                  </a:lnTo>
                  <a:lnTo>
                    <a:pt x="85" y="529"/>
                  </a:lnTo>
                  <a:lnTo>
                    <a:pt x="85" y="529"/>
                  </a:lnTo>
                  <a:lnTo>
                    <a:pt x="39" y="523"/>
                  </a:lnTo>
                  <a:lnTo>
                    <a:pt x="20" y="520"/>
                  </a:lnTo>
                  <a:lnTo>
                    <a:pt x="20" y="520"/>
                  </a:lnTo>
                  <a:lnTo>
                    <a:pt x="23" y="529"/>
                  </a:lnTo>
                  <a:lnTo>
                    <a:pt x="30" y="553"/>
                  </a:lnTo>
                  <a:lnTo>
                    <a:pt x="30" y="553"/>
                  </a:lnTo>
                  <a:lnTo>
                    <a:pt x="30" y="572"/>
                  </a:lnTo>
                  <a:lnTo>
                    <a:pt x="20" y="595"/>
                  </a:lnTo>
                  <a:lnTo>
                    <a:pt x="20" y="595"/>
                  </a:lnTo>
                  <a:lnTo>
                    <a:pt x="13" y="605"/>
                  </a:lnTo>
                  <a:lnTo>
                    <a:pt x="3" y="618"/>
                  </a:lnTo>
                  <a:lnTo>
                    <a:pt x="3" y="618"/>
                  </a:lnTo>
                  <a:lnTo>
                    <a:pt x="0" y="622"/>
                  </a:lnTo>
                  <a:lnTo>
                    <a:pt x="0" y="622"/>
                  </a:lnTo>
                  <a:lnTo>
                    <a:pt x="26" y="631"/>
                  </a:lnTo>
                  <a:lnTo>
                    <a:pt x="26" y="631"/>
                  </a:lnTo>
                  <a:lnTo>
                    <a:pt x="82" y="654"/>
                  </a:lnTo>
                  <a:lnTo>
                    <a:pt x="82" y="654"/>
                  </a:lnTo>
                  <a:lnTo>
                    <a:pt x="102" y="661"/>
                  </a:lnTo>
                  <a:lnTo>
                    <a:pt x="102" y="661"/>
                  </a:lnTo>
                  <a:lnTo>
                    <a:pt x="145" y="674"/>
                  </a:lnTo>
                  <a:lnTo>
                    <a:pt x="145" y="674"/>
                  </a:lnTo>
                  <a:lnTo>
                    <a:pt x="220" y="697"/>
                  </a:lnTo>
                  <a:lnTo>
                    <a:pt x="220" y="697"/>
                  </a:lnTo>
                  <a:lnTo>
                    <a:pt x="237" y="701"/>
                  </a:lnTo>
                  <a:lnTo>
                    <a:pt x="237" y="701"/>
                  </a:lnTo>
                  <a:lnTo>
                    <a:pt x="260" y="704"/>
                  </a:lnTo>
                  <a:lnTo>
                    <a:pt x="260" y="704"/>
                  </a:lnTo>
                  <a:lnTo>
                    <a:pt x="296" y="710"/>
                  </a:lnTo>
                  <a:lnTo>
                    <a:pt x="335" y="714"/>
                  </a:lnTo>
                  <a:lnTo>
                    <a:pt x="335" y="714"/>
                  </a:lnTo>
                  <a:lnTo>
                    <a:pt x="375" y="717"/>
                  </a:lnTo>
                  <a:lnTo>
                    <a:pt x="375" y="717"/>
                  </a:lnTo>
                  <a:lnTo>
                    <a:pt x="434" y="714"/>
                  </a:lnTo>
                  <a:lnTo>
                    <a:pt x="434" y="714"/>
                  </a:lnTo>
                  <a:lnTo>
                    <a:pt x="437" y="717"/>
                  </a:lnTo>
                  <a:lnTo>
                    <a:pt x="444" y="717"/>
                  </a:lnTo>
                  <a:lnTo>
                    <a:pt x="450" y="717"/>
                  </a:lnTo>
                  <a:lnTo>
                    <a:pt x="450" y="717"/>
                  </a:lnTo>
                  <a:lnTo>
                    <a:pt x="457" y="714"/>
                  </a:lnTo>
                  <a:lnTo>
                    <a:pt x="464" y="704"/>
                  </a:lnTo>
                  <a:lnTo>
                    <a:pt x="467" y="691"/>
                  </a:lnTo>
                  <a:lnTo>
                    <a:pt x="473" y="671"/>
                  </a:lnTo>
                  <a:lnTo>
                    <a:pt x="473" y="671"/>
                  </a:lnTo>
                  <a:lnTo>
                    <a:pt x="480" y="625"/>
                  </a:lnTo>
                  <a:lnTo>
                    <a:pt x="480" y="625"/>
                  </a:lnTo>
                  <a:lnTo>
                    <a:pt x="480" y="608"/>
                  </a:lnTo>
                  <a:lnTo>
                    <a:pt x="480" y="608"/>
                  </a:lnTo>
                  <a:lnTo>
                    <a:pt x="480" y="605"/>
                  </a:lnTo>
                  <a:lnTo>
                    <a:pt x="480" y="605"/>
                  </a:lnTo>
                  <a:lnTo>
                    <a:pt x="480" y="562"/>
                  </a:lnTo>
                  <a:lnTo>
                    <a:pt x="480" y="562"/>
                  </a:lnTo>
                  <a:lnTo>
                    <a:pt x="473" y="503"/>
                  </a:lnTo>
                  <a:lnTo>
                    <a:pt x="473" y="503"/>
                  </a:lnTo>
                  <a:lnTo>
                    <a:pt x="470" y="457"/>
                  </a:lnTo>
                  <a:lnTo>
                    <a:pt x="470" y="457"/>
                  </a:lnTo>
                  <a:lnTo>
                    <a:pt x="460" y="395"/>
                  </a:lnTo>
                  <a:lnTo>
                    <a:pt x="460" y="395"/>
                  </a:lnTo>
                  <a:lnTo>
                    <a:pt x="454" y="352"/>
                  </a:lnTo>
                  <a:lnTo>
                    <a:pt x="454" y="352"/>
                  </a:lnTo>
                  <a:lnTo>
                    <a:pt x="441" y="299"/>
                  </a:lnTo>
                  <a:lnTo>
                    <a:pt x="441" y="289"/>
                  </a:lnTo>
                  <a:lnTo>
                    <a:pt x="441" y="289"/>
                  </a:lnTo>
                  <a:close/>
                </a:path>
              </a:pathLst>
            </a:custGeom>
            <a:solidFill>
              <a:srgbClr val="F1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37"/>
            <p:cNvSpPr>
              <a:spLocks/>
            </p:cNvSpPr>
            <p:nvPr/>
          </p:nvSpPr>
          <p:spPr bwMode="auto">
            <a:xfrm>
              <a:off x="12285663" y="3808413"/>
              <a:ext cx="627063" cy="1138237"/>
            </a:xfrm>
            <a:custGeom>
              <a:avLst/>
              <a:gdLst>
                <a:gd name="T0" fmla="*/ 356 w 395"/>
                <a:gd name="T1" fmla="*/ 289 h 717"/>
                <a:gd name="T2" fmla="*/ 342 w 395"/>
                <a:gd name="T3" fmla="*/ 247 h 717"/>
                <a:gd name="T4" fmla="*/ 329 w 395"/>
                <a:gd name="T5" fmla="*/ 204 h 717"/>
                <a:gd name="T6" fmla="*/ 323 w 395"/>
                <a:gd name="T7" fmla="*/ 184 h 717"/>
                <a:gd name="T8" fmla="*/ 310 w 395"/>
                <a:gd name="T9" fmla="*/ 141 h 717"/>
                <a:gd name="T10" fmla="*/ 293 w 395"/>
                <a:gd name="T11" fmla="*/ 92 h 717"/>
                <a:gd name="T12" fmla="*/ 293 w 395"/>
                <a:gd name="T13" fmla="*/ 82 h 717"/>
                <a:gd name="T14" fmla="*/ 283 w 395"/>
                <a:gd name="T15" fmla="*/ 46 h 717"/>
                <a:gd name="T16" fmla="*/ 273 w 395"/>
                <a:gd name="T17" fmla="*/ 3 h 717"/>
                <a:gd name="T18" fmla="*/ 273 w 395"/>
                <a:gd name="T19" fmla="*/ 0 h 717"/>
                <a:gd name="T20" fmla="*/ 270 w 395"/>
                <a:gd name="T21" fmla="*/ 3 h 717"/>
                <a:gd name="T22" fmla="*/ 221 w 395"/>
                <a:gd name="T23" fmla="*/ 53 h 717"/>
                <a:gd name="T24" fmla="*/ 237 w 395"/>
                <a:gd name="T25" fmla="*/ 89 h 717"/>
                <a:gd name="T26" fmla="*/ 244 w 395"/>
                <a:gd name="T27" fmla="*/ 132 h 717"/>
                <a:gd name="T28" fmla="*/ 306 w 395"/>
                <a:gd name="T29" fmla="*/ 381 h 717"/>
                <a:gd name="T30" fmla="*/ 346 w 395"/>
                <a:gd name="T31" fmla="*/ 556 h 717"/>
                <a:gd name="T32" fmla="*/ 356 w 395"/>
                <a:gd name="T33" fmla="*/ 638 h 717"/>
                <a:gd name="T34" fmla="*/ 352 w 395"/>
                <a:gd name="T35" fmla="*/ 651 h 717"/>
                <a:gd name="T36" fmla="*/ 336 w 395"/>
                <a:gd name="T37" fmla="*/ 664 h 717"/>
                <a:gd name="T38" fmla="*/ 303 w 395"/>
                <a:gd name="T39" fmla="*/ 668 h 717"/>
                <a:gd name="T40" fmla="*/ 208 w 395"/>
                <a:gd name="T41" fmla="*/ 664 h 717"/>
                <a:gd name="T42" fmla="*/ 53 w 395"/>
                <a:gd name="T43" fmla="*/ 648 h 717"/>
                <a:gd name="T44" fmla="*/ 14 w 395"/>
                <a:gd name="T45" fmla="*/ 648 h 717"/>
                <a:gd name="T46" fmla="*/ 0 w 395"/>
                <a:gd name="T47" fmla="*/ 654 h 717"/>
                <a:gd name="T48" fmla="*/ 17 w 395"/>
                <a:gd name="T49" fmla="*/ 661 h 717"/>
                <a:gd name="T50" fmla="*/ 60 w 395"/>
                <a:gd name="T51" fmla="*/ 674 h 717"/>
                <a:gd name="T52" fmla="*/ 135 w 395"/>
                <a:gd name="T53" fmla="*/ 697 h 717"/>
                <a:gd name="T54" fmla="*/ 152 w 395"/>
                <a:gd name="T55" fmla="*/ 701 h 717"/>
                <a:gd name="T56" fmla="*/ 175 w 395"/>
                <a:gd name="T57" fmla="*/ 704 h 717"/>
                <a:gd name="T58" fmla="*/ 211 w 395"/>
                <a:gd name="T59" fmla="*/ 710 h 717"/>
                <a:gd name="T60" fmla="*/ 250 w 395"/>
                <a:gd name="T61" fmla="*/ 714 h 717"/>
                <a:gd name="T62" fmla="*/ 290 w 395"/>
                <a:gd name="T63" fmla="*/ 717 h 717"/>
                <a:gd name="T64" fmla="*/ 349 w 395"/>
                <a:gd name="T65" fmla="*/ 714 h 717"/>
                <a:gd name="T66" fmla="*/ 359 w 395"/>
                <a:gd name="T67" fmla="*/ 717 h 717"/>
                <a:gd name="T68" fmla="*/ 365 w 395"/>
                <a:gd name="T69" fmla="*/ 717 h 717"/>
                <a:gd name="T70" fmla="*/ 379 w 395"/>
                <a:gd name="T71" fmla="*/ 704 h 717"/>
                <a:gd name="T72" fmla="*/ 388 w 395"/>
                <a:gd name="T73" fmla="*/ 671 h 717"/>
                <a:gd name="T74" fmla="*/ 395 w 395"/>
                <a:gd name="T75" fmla="*/ 625 h 717"/>
                <a:gd name="T76" fmla="*/ 395 w 395"/>
                <a:gd name="T77" fmla="*/ 608 h 717"/>
                <a:gd name="T78" fmla="*/ 395 w 395"/>
                <a:gd name="T79" fmla="*/ 605 h 717"/>
                <a:gd name="T80" fmla="*/ 395 w 395"/>
                <a:gd name="T81" fmla="*/ 562 h 717"/>
                <a:gd name="T82" fmla="*/ 388 w 395"/>
                <a:gd name="T83" fmla="*/ 503 h 717"/>
                <a:gd name="T84" fmla="*/ 385 w 395"/>
                <a:gd name="T85" fmla="*/ 457 h 717"/>
                <a:gd name="T86" fmla="*/ 375 w 395"/>
                <a:gd name="T87" fmla="*/ 395 h 717"/>
                <a:gd name="T88" fmla="*/ 369 w 395"/>
                <a:gd name="T89" fmla="*/ 352 h 717"/>
                <a:gd name="T90" fmla="*/ 356 w 395"/>
                <a:gd name="T91" fmla="*/ 299 h 717"/>
                <a:gd name="T92" fmla="*/ 356 w 395"/>
                <a:gd name="T93" fmla="*/ 289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5" h="717">
                  <a:moveTo>
                    <a:pt x="356" y="289"/>
                  </a:moveTo>
                  <a:lnTo>
                    <a:pt x="356" y="289"/>
                  </a:lnTo>
                  <a:lnTo>
                    <a:pt x="342" y="247"/>
                  </a:lnTo>
                  <a:lnTo>
                    <a:pt x="342" y="247"/>
                  </a:lnTo>
                  <a:lnTo>
                    <a:pt x="329" y="204"/>
                  </a:lnTo>
                  <a:lnTo>
                    <a:pt x="329" y="204"/>
                  </a:lnTo>
                  <a:lnTo>
                    <a:pt x="323" y="184"/>
                  </a:lnTo>
                  <a:lnTo>
                    <a:pt x="323" y="184"/>
                  </a:lnTo>
                  <a:lnTo>
                    <a:pt x="310" y="141"/>
                  </a:lnTo>
                  <a:lnTo>
                    <a:pt x="310" y="141"/>
                  </a:lnTo>
                  <a:lnTo>
                    <a:pt x="293" y="92"/>
                  </a:lnTo>
                  <a:lnTo>
                    <a:pt x="293" y="92"/>
                  </a:lnTo>
                  <a:lnTo>
                    <a:pt x="293" y="82"/>
                  </a:lnTo>
                  <a:lnTo>
                    <a:pt x="293" y="82"/>
                  </a:lnTo>
                  <a:lnTo>
                    <a:pt x="283" y="46"/>
                  </a:lnTo>
                  <a:lnTo>
                    <a:pt x="283" y="46"/>
                  </a:lnTo>
                  <a:lnTo>
                    <a:pt x="273" y="3"/>
                  </a:lnTo>
                  <a:lnTo>
                    <a:pt x="273" y="3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70" y="3"/>
                  </a:lnTo>
                  <a:lnTo>
                    <a:pt x="270" y="3"/>
                  </a:lnTo>
                  <a:lnTo>
                    <a:pt x="221" y="53"/>
                  </a:lnTo>
                  <a:lnTo>
                    <a:pt x="221" y="53"/>
                  </a:lnTo>
                  <a:lnTo>
                    <a:pt x="231" y="72"/>
                  </a:lnTo>
                  <a:lnTo>
                    <a:pt x="237" y="89"/>
                  </a:lnTo>
                  <a:lnTo>
                    <a:pt x="237" y="89"/>
                  </a:lnTo>
                  <a:lnTo>
                    <a:pt x="244" y="132"/>
                  </a:lnTo>
                  <a:lnTo>
                    <a:pt x="260" y="201"/>
                  </a:lnTo>
                  <a:lnTo>
                    <a:pt x="306" y="381"/>
                  </a:lnTo>
                  <a:lnTo>
                    <a:pt x="329" y="474"/>
                  </a:lnTo>
                  <a:lnTo>
                    <a:pt x="346" y="556"/>
                  </a:lnTo>
                  <a:lnTo>
                    <a:pt x="356" y="618"/>
                  </a:lnTo>
                  <a:lnTo>
                    <a:pt x="356" y="638"/>
                  </a:lnTo>
                  <a:lnTo>
                    <a:pt x="352" y="651"/>
                  </a:lnTo>
                  <a:lnTo>
                    <a:pt x="352" y="651"/>
                  </a:lnTo>
                  <a:lnTo>
                    <a:pt x="349" y="658"/>
                  </a:lnTo>
                  <a:lnTo>
                    <a:pt x="336" y="664"/>
                  </a:lnTo>
                  <a:lnTo>
                    <a:pt x="323" y="668"/>
                  </a:lnTo>
                  <a:lnTo>
                    <a:pt x="303" y="668"/>
                  </a:lnTo>
                  <a:lnTo>
                    <a:pt x="260" y="668"/>
                  </a:lnTo>
                  <a:lnTo>
                    <a:pt x="208" y="664"/>
                  </a:lnTo>
                  <a:lnTo>
                    <a:pt x="99" y="651"/>
                  </a:lnTo>
                  <a:lnTo>
                    <a:pt x="53" y="648"/>
                  </a:lnTo>
                  <a:lnTo>
                    <a:pt x="14" y="648"/>
                  </a:lnTo>
                  <a:lnTo>
                    <a:pt x="14" y="648"/>
                  </a:lnTo>
                  <a:lnTo>
                    <a:pt x="4" y="651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17" y="661"/>
                  </a:lnTo>
                  <a:lnTo>
                    <a:pt x="17" y="661"/>
                  </a:lnTo>
                  <a:lnTo>
                    <a:pt x="60" y="674"/>
                  </a:lnTo>
                  <a:lnTo>
                    <a:pt x="60" y="674"/>
                  </a:lnTo>
                  <a:lnTo>
                    <a:pt x="135" y="697"/>
                  </a:lnTo>
                  <a:lnTo>
                    <a:pt x="135" y="697"/>
                  </a:lnTo>
                  <a:lnTo>
                    <a:pt x="152" y="701"/>
                  </a:lnTo>
                  <a:lnTo>
                    <a:pt x="152" y="701"/>
                  </a:lnTo>
                  <a:lnTo>
                    <a:pt x="175" y="704"/>
                  </a:lnTo>
                  <a:lnTo>
                    <a:pt x="175" y="704"/>
                  </a:lnTo>
                  <a:lnTo>
                    <a:pt x="211" y="710"/>
                  </a:lnTo>
                  <a:lnTo>
                    <a:pt x="250" y="714"/>
                  </a:lnTo>
                  <a:lnTo>
                    <a:pt x="250" y="714"/>
                  </a:lnTo>
                  <a:lnTo>
                    <a:pt x="290" y="717"/>
                  </a:lnTo>
                  <a:lnTo>
                    <a:pt x="290" y="717"/>
                  </a:lnTo>
                  <a:lnTo>
                    <a:pt x="349" y="714"/>
                  </a:lnTo>
                  <a:lnTo>
                    <a:pt x="349" y="714"/>
                  </a:lnTo>
                  <a:lnTo>
                    <a:pt x="352" y="717"/>
                  </a:lnTo>
                  <a:lnTo>
                    <a:pt x="359" y="717"/>
                  </a:lnTo>
                  <a:lnTo>
                    <a:pt x="365" y="717"/>
                  </a:lnTo>
                  <a:lnTo>
                    <a:pt x="365" y="717"/>
                  </a:lnTo>
                  <a:lnTo>
                    <a:pt x="372" y="714"/>
                  </a:lnTo>
                  <a:lnTo>
                    <a:pt x="379" y="704"/>
                  </a:lnTo>
                  <a:lnTo>
                    <a:pt x="382" y="691"/>
                  </a:lnTo>
                  <a:lnTo>
                    <a:pt x="388" y="671"/>
                  </a:lnTo>
                  <a:lnTo>
                    <a:pt x="388" y="671"/>
                  </a:lnTo>
                  <a:lnTo>
                    <a:pt x="395" y="625"/>
                  </a:lnTo>
                  <a:lnTo>
                    <a:pt x="395" y="625"/>
                  </a:lnTo>
                  <a:lnTo>
                    <a:pt x="395" y="608"/>
                  </a:lnTo>
                  <a:lnTo>
                    <a:pt x="395" y="608"/>
                  </a:lnTo>
                  <a:lnTo>
                    <a:pt x="395" y="605"/>
                  </a:lnTo>
                  <a:lnTo>
                    <a:pt x="395" y="605"/>
                  </a:lnTo>
                  <a:lnTo>
                    <a:pt x="395" y="562"/>
                  </a:lnTo>
                  <a:lnTo>
                    <a:pt x="395" y="562"/>
                  </a:lnTo>
                  <a:lnTo>
                    <a:pt x="388" y="503"/>
                  </a:lnTo>
                  <a:lnTo>
                    <a:pt x="388" y="503"/>
                  </a:lnTo>
                  <a:lnTo>
                    <a:pt x="385" y="457"/>
                  </a:lnTo>
                  <a:lnTo>
                    <a:pt x="385" y="457"/>
                  </a:lnTo>
                  <a:lnTo>
                    <a:pt x="375" y="395"/>
                  </a:lnTo>
                  <a:lnTo>
                    <a:pt x="375" y="395"/>
                  </a:lnTo>
                  <a:lnTo>
                    <a:pt x="369" y="352"/>
                  </a:lnTo>
                  <a:lnTo>
                    <a:pt x="369" y="352"/>
                  </a:lnTo>
                  <a:lnTo>
                    <a:pt x="356" y="299"/>
                  </a:lnTo>
                  <a:lnTo>
                    <a:pt x="356" y="289"/>
                  </a:lnTo>
                  <a:lnTo>
                    <a:pt x="356" y="289"/>
                  </a:lnTo>
                  <a:close/>
                </a:path>
              </a:pathLst>
            </a:custGeom>
            <a:solidFill>
              <a:srgbClr val="DFEC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38"/>
            <p:cNvSpPr>
              <a:spLocks/>
            </p:cNvSpPr>
            <p:nvPr/>
          </p:nvSpPr>
          <p:spPr bwMode="auto">
            <a:xfrm>
              <a:off x="12422188" y="3892550"/>
              <a:ext cx="214313" cy="500062"/>
            </a:xfrm>
            <a:custGeom>
              <a:avLst/>
              <a:gdLst>
                <a:gd name="T0" fmla="*/ 135 w 135"/>
                <a:gd name="T1" fmla="*/ 0 h 315"/>
                <a:gd name="T2" fmla="*/ 135 w 135"/>
                <a:gd name="T3" fmla="*/ 0 h 315"/>
                <a:gd name="T4" fmla="*/ 112 w 135"/>
                <a:gd name="T5" fmla="*/ 32 h 315"/>
                <a:gd name="T6" fmla="*/ 85 w 135"/>
                <a:gd name="T7" fmla="*/ 69 h 315"/>
                <a:gd name="T8" fmla="*/ 59 w 135"/>
                <a:gd name="T9" fmla="*/ 115 h 315"/>
                <a:gd name="T10" fmla="*/ 49 w 135"/>
                <a:gd name="T11" fmla="*/ 138 h 315"/>
                <a:gd name="T12" fmla="*/ 39 w 135"/>
                <a:gd name="T13" fmla="*/ 164 h 315"/>
                <a:gd name="T14" fmla="*/ 33 w 135"/>
                <a:gd name="T15" fmla="*/ 190 h 315"/>
                <a:gd name="T16" fmla="*/ 30 w 135"/>
                <a:gd name="T17" fmla="*/ 217 h 315"/>
                <a:gd name="T18" fmla="*/ 26 w 135"/>
                <a:gd name="T19" fmla="*/ 243 h 315"/>
                <a:gd name="T20" fmla="*/ 33 w 135"/>
                <a:gd name="T21" fmla="*/ 269 h 315"/>
                <a:gd name="T22" fmla="*/ 39 w 135"/>
                <a:gd name="T23" fmla="*/ 292 h 315"/>
                <a:gd name="T24" fmla="*/ 56 w 135"/>
                <a:gd name="T25" fmla="*/ 315 h 315"/>
                <a:gd name="T26" fmla="*/ 56 w 135"/>
                <a:gd name="T27" fmla="*/ 315 h 315"/>
                <a:gd name="T28" fmla="*/ 49 w 135"/>
                <a:gd name="T29" fmla="*/ 312 h 315"/>
                <a:gd name="T30" fmla="*/ 33 w 135"/>
                <a:gd name="T31" fmla="*/ 296 h 315"/>
                <a:gd name="T32" fmla="*/ 23 w 135"/>
                <a:gd name="T33" fmla="*/ 286 h 315"/>
                <a:gd name="T34" fmla="*/ 16 w 135"/>
                <a:gd name="T35" fmla="*/ 273 h 315"/>
                <a:gd name="T36" fmla="*/ 6 w 135"/>
                <a:gd name="T37" fmla="*/ 256 h 315"/>
                <a:gd name="T38" fmla="*/ 3 w 135"/>
                <a:gd name="T39" fmla="*/ 240 h 315"/>
                <a:gd name="T40" fmla="*/ 0 w 135"/>
                <a:gd name="T41" fmla="*/ 217 h 315"/>
                <a:gd name="T42" fmla="*/ 0 w 135"/>
                <a:gd name="T43" fmla="*/ 194 h 315"/>
                <a:gd name="T44" fmla="*/ 6 w 135"/>
                <a:gd name="T45" fmla="*/ 171 h 315"/>
                <a:gd name="T46" fmla="*/ 16 w 135"/>
                <a:gd name="T47" fmla="*/ 141 h 315"/>
                <a:gd name="T48" fmla="*/ 36 w 135"/>
                <a:gd name="T49" fmla="*/ 108 h 315"/>
                <a:gd name="T50" fmla="*/ 59 w 135"/>
                <a:gd name="T51" fmla="*/ 75 h 315"/>
                <a:gd name="T52" fmla="*/ 95 w 135"/>
                <a:gd name="T53" fmla="*/ 39 h 315"/>
                <a:gd name="T54" fmla="*/ 135 w 135"/>
                <a:gd name="T55" fmla="*/ 0 h 315"/>
                <a:gd name="T56" fmla="*/ 135 w 135"/>
                <a:gd name="T5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315">
                  <a:moveTo>
                    <a:pt x="135" y="0"/>
                  </a:moveTo>
                  <a:lnTo>
                    <a:pt x="135" y="0"/>
                  </a:lnTo>
                  <a:lnTo>
                    <a:pt x="112" y="32"/>
                  </a:lnTo>
                  <a:lnTo>
                    <a:pt x="85" y="69"/>
                  </a:lnTo>
                  <a:lnTo>
                    <a:pt x="59" y="115"/>
                  </a:lnTo>
                  <a:lnTo>
                    <a:pt x="49" y="138"/>
                  </a:lnTo>
                  <a:lnTo>
                    <a:pt x="39" y="164"/>
                  </a:lnTo>
                  <a:lnTo>
                    <a:pt x="33" y="190"/>
                  </a:lnTo>
                  <a:lnTo>
                    <a:pt x="30" y="217"/>
                  </a:lnTo>
                  <a:lnTo>
                    <a:pt x="26" y="243"/>
                  </a:lnTo>
                  <a:lnTo>
                    <a:pt x="33" y="269"/>
                  </a:lnTo>
                  <a:lnTo>
                    <a:pt x="39" y="292"/>
                  </a:lnTo>
                  <a:lnTo>
                    <a:pt x="56" y="315"/>
                  </a:lnTo>
                  <a:lnTo>
                    <a:pt x="56" y="315"/>
                  </a:lnTo>
                  <a:lnTo>
                    <a:pt x="49" y="312"/>
                  </a:lnTo>
                  <a:lnTo>
                    <a:pt x="33" y="296"/>
                  </a:lnTo>
                  <a:lnTo>
                    <a:pt x="23" y="286"/>
                  </a:lnTo>
                  <a:lnTo>
                    <a:pt x="16" y="273"/>
                  </a:lnTo>
                  <a:lnTo>
                    <a:pt x="6" y="256"/>
                  </a:lnTo>
                  <a:lnTo>
                    <a:pt x="3" y="240"/>
                  </a:lnTo>
                  <a:lnTo>
                    <a:pt x="0" y="217"/>
                  </a:lnTo>
                  <a:lnTo>
                    <a:pt x="0" y="194"/>
                  </a:lnTo>
                  <a:lnTo>
                    <a:pt x="6" y="171"/>
                  </a:lnTo>
                  <a:lnTo>
                    <a:pt x="16" y="141"/>
                  </a:lnTo>
                  <a:lnTo>
                    <a:pt x="36" y="108"/>
                  </a:lnTo>
                  <a:lnTo>
                    <a:pt x="59" y="75"/>
                  </a:lnTo>
                  <a:lnTo>
                    <a:pt x="95" y="39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CD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2"/>
            <p:cNvSpPr>
              <a:spLocks noEditPoints="1"/>
            </p:cNvSpPr>
            <p:nvPr/>
          </p:nvSpPr>
          <p:spPr bwMode="auto">
            <a:xfrm>
              <a:off x="11596688" y="3213100"/>
              <a:ext cx="444500" cy="134937"/>
            </a:xfrm>
            <a:custGeom>
              <a:avLst/>
              <a:gdLst>
                <a:gd name="T0" fmla="*/ 277 w 280"/>
                <a:gd name="T1" fmla="*/ 0 h 85"/>
                <a:gd name="T2" fmla="*/ 194 w 280"/>
                <a:gd name="T3" fmla="*/ 36 h 85"/>
                <a:gd name="T4" fmla="*/ 181 w 280"/>
                <a:gd name="T5" fmla="*/ 23 h 85"/>
                <a:gd name="T6" fmla="*/ 155 w 280"/>
                <a:gd name="T7" fmla="*/ 20 h 85"/>
                <a:gd name="T8" fmla="*/ 135 w 280"/>
                <a:gd name="T9" fmla="*/ 23 h 85"/>
                <a:gd name="T10" fmla="*/ 122 w 280"/>
                <a:gd name="T11" fmla="*/ 30 h 85"/>
                <a:gd name="T12" fmla="*/ 112 w 280"/>
                <a:gd name="T13" fmla="*/ 26 h 85"/>
                <a:gd name="T14" fmla="*/ 86 w 280"/>
                <a:gd name="T15" fmla="*/ 26 h 85"/>
                <a:gd name="T16" fmla="*/ 69 w 280"/>
                <a:gd name="T17" fmla="*/ 36 h 85"/>
                <a:gd name="T18" fmla="*/ 56 w 280"/>
                <a:gd name="T19" fmla="*/ 33 h 85"/>
                <a:gd name="T20" fmla="*/ 43 w 280"/>
                <a:gd name="T21" fmla="*/ 30 h 85"/>
                <a:gd name="T22" fmla="*/ 14 w 280"/>
                <a:gd name="T23" fmla="*/ 39 h 85"/>
                <a:gd name="T24" fmla="*/ 0 w 280"/>
                <a:gd name="T25" fmla="*/ 56 h 85"/>
                <a:gd name="T26" fmla="*/ 4 w 280"/>
                <a:gd name="T27" fmla="*/ 69 h 85"/>
                <a:gd name="T28" fmla="*/ 27 w 280"/>
                <a:gd name="T29" fmla="*/ 82 h 85"/>
                <a:gd name="T30" fmla="*/ 43 w 280"/>
                <a:gd name="T31" fmla="*/ 85 h 85"/>
                <a:gd name="T32" fmla="*/ 69 w 280"/>
                <a:gd name="T33" fmla="*/ 76 h 85"/>
                <a:gd name="T34" fmla="*/ 83 w 280"/>
                <a:gd name="T35" fmla="*/ 56 h 85"/>
                <a:gd name="T36" fmla="*/ 79 w 280"/>
                <a:gd name="T37" fmla="*/ 49 h 85"/>
                <a:gd name="T38" fmla="*/ 73 w 280"/>
                <a:gd name="T39" fmla="*/ 39 h 85"/>
                <a:gd name="T40" fmla="*/ 89 w 280"/>
                <a:gd name="T41" fmla="*/ 33 h 85"/>
                <a:gd name="T42" fmla="*/ 119 w 280"/>
                <a:gd name="T43" fmla="*/ 36 h 85"/>
                <a:gd name="T44" fmla="*/ 115 w 280"/>
                <a:gd name="T45" fmla="*/ 46 h 85"/>
                <a:gd name="T46" fmla="*/ 119 w 280"/>
                <a:gd name="T47" fmla="*/ 56 h 85"/>
                <a:gd name="T48" fmla="*/ 138 w 280"/>
                <a:gd name="T49" fmla="*/ 69 h 85"/>
                <a:gd name="T50" fmla="*/ 155 w 280"/>
                <a:gd name="T51" fmla="*/ 72 h 85"/>
                <a:gd name="T52" fmla="*/ 185 w 280"/>
                <a:gd name="T53" fmla="*/ 62 h 85"/>
                <a:gd name="T54" fmla="*/ 198 w 280"/>
                <a:gd name="T55" fmla="*/ 46 h 85"/>
                <a:gd name="T56" fmla="*/ 198 w 280"/>
                <a:gd name="T57" fmla="*/ 43 h 85"/>
                <a:gd name="T58" fmla="*/ 79 w 280"/>
                <a:gd name="T59" fmla="*/ 56 h 85"/>
                <a:gd name="T60" fmla="*/ 76 w 280"/>
                <a:gd name="T61" fmla="*/ 66 h 85"/>
                <a:gd name="T62" fmla="*/ 56 w 280"/>
                <a:gd name="T63" fmla="*/ 76 h 85"/>
                <a:gd name="T64" fmla="*/ 43 w 280"/>
                <a:gd name="T65" fmla="*/ 79 h 85"/>
                <a:gd name="T66" fmla="*/ 17 w 280"/>
                <a:gd name="T67" fmla="*/ 72 h 85"/>
                <a:gd name="T68" fmla="*/ 7 w 280"/>
                <a:gd name="T69" fmla="*/ 56 h 85"/>
                <a:gd name="T70" fmla="*/ 7 w 280"/>
                <a:gd name="T71" fmla="*/ 49 h 85"/>
                <a:gd name="T72" fmla="*/ 27 w 280"/>
                <a:gd name="T73" fmla="*/ 36 h 85"/>
                <a:gd name="T74" fmla="*/ 43 w 280"/>
                <a:gd name="T75" fmla="*/ 36 h 85"/>
                <a:gd name="T76" fmla="*/ 66 w 280"/>
                <a:gd name="T77" fmla="*/ 43 h 85"/>
                <a:gd name="T78" fmla="*/ 79 w 280"/>
                <a:gd name="T79" fmla="*/ 56 h 85"/>
                <a:gd name="T80" fmla="*/ 155 w 280"/>
                <a:gd name="T81" fmla="*/ 66 h 85"/>
                <a:gd name="T82" fmla="*/ 142 w 280"/>
                <a:gd name="T83" fmla="*/ 66 h 85"/>
                <a:gd name="T84" fmla="*/ 122 w 280"/>
                <a:gd name="T85" fmla="*/ 53 h 85"/>
                <a:gd name="T86" fmla="*/ 119 w 280"/>
                <a:gd name="T87" fmla="*/ 46 h 85"/>
                <a:gd name="T88" fmla="*/ 132 w 280"/>
                <a:gd name="T89" fmla="*/ 30 h 85"/>
                <a:gd name="T90" fmla="*/ 155 w 280"/>
                <a:gd name="T91" fmla="*/ 23 h 85"/>
                <a:gd name="T92" fmla="*/ 171 w 280"/>
                <a:gd name="T93" fmla="*/ 26 h 85"/>
                <a:gd name="T94" fmla="*/ 188 w 280"/>
                <a:gd name="T95" fmla="*/ 36 h 85"/>
                <a:gd name="T96" fmla="*/ 191 w 280"/>
                <a:gd name="T97" fmla="*/ 46 h 85"/>
                <a:gd name="T98" fmla="*/ 181 w 280"/>
                <a:gd name="T99" fmla="*/ 59 h 85"/>
                <a:gd name="T100" fmla="*/ 155 w 280"/>
                <a:gd name="T101" fmla="*/ 6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0" h="85">
                  <a:moveTo>
                    <a:pt x="280" y="7"/>
                  </a:moveTo>
                  <a:lnTo>
                    <a:pt x="277" y="0"/>
                  </a:lnTo>
                  <a:lnTo>
                    <a:pt x="194" y="36"/>
                  </a:lnTo>
                  <a:lnTo>
                    <a:pt x="194" y="36"/>
                  </a:lnTo>
                  <a:lnTo>
                    <a:pt x="191" y="30"/>
                  </a:lnTo>
                  <a:lnTo>
                    <a:pt x="181" y="23"/>
                  </a:lnTo>
                  <a:lnTo>
                    <a:pt x="168" y="20"/>
                  </a:lnTo>
                  <a:lnTo>
                    <a:pt x="155" y="20"/>
                  </a:lnTo>
                  <a:lnTo>
                    <a:pt x="155" y="20"/>
                  </a:lnTo>
                  <a:lnTo>
                    <a:pt x="135" y="23"/>
                  </a:lnTo>
                  <a:lnTo>
                    <a:pt x="129" y="26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12" y="26"/>
                  </a:lnTo>
                  <a:lnTo>
                    <a:pt x="102" y="26"/>
                  </a:lnTo>
                  <a:lnTo>
                    <a:pt x="86" y="26"/>
                  </a:lnTo>
                  <a:lnTo>
                    <a:pt x="76" y="33"/>
                  </a:lnTo>
                  <a:lnTo>
                    <a:pt x="69" y="36"/>
                  </a:lnTo>
                  <a:lnTo>
                    <a:pt x="69" y="36"/>
                  </a:lnTo>
                  <a:lnTo>
                    <a:pt x="56" y="33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27" y="33"/>
                  </a:lnTo>
                  <a:lnTo>
                    <a:pt x="14" y="39"/>
                  </a:lnTo>
                  <a:lnTo>
                    <a:pt x="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4" y="69"/>
                  </a:lnTo>
                  <a:lnTo>
                    <a:pt x="14" y="76"/>
                  </a:lnTo>
                  <a:lnTo>
                    <a:pt x="27" y="82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56" y="82"/>
                  </a:lnTo>
                  <a:lnTo>
                    <a:pt x="69" y="76"/>
                  </a:lnTo>
                  <a:lnTo>
                    <a:pt x="79" y="69"/>
                  </a:lnTo>
                  <a:lnTo>
                    <a:pt x="83" y="56"/>
                  </a:lnTo>
                  <a:lnTo>
                    <a:pt x="83" y="56"/>
                  </a:lnTo>
                  <a:lnTo>
                    <a:pt x="79" y="49"/>
                  </a:lnTo>
                  <a:lnTo>
                    <a:pt x="73" y="39"/>
                  </a:lnTo>
                  <a:lnTo>
                    <a:pt x="73" y="39"/>
                  </a:lnTo>
                  <a:lnTo>
                    <a:pt x="79" y="36"/>
                  </a:lnTo>
                  <a:lnTo>
                    <a:pt x="89" y="33"/>
                  </a:lnTo>
                  <a:lnTo>
                    <a:pt x="102" y="30"/>
                  </a:lnTo>
                  <a:lnTo>
                    <a:pt x="119" y="36"/>
                  </a:lnTo>
                  <a:lnTo>
                    <a:pt x="119" y="36"/>
                  </a:lnTo>
                  <a:lnTo>
                    <a:pt x="115" y="46"/>
                  </a:lnTo>
                  <a:lnTo>
                    <a:pt x="115" y="46"/>
                  </a:lnTo>
                  <a:lnTo>
                    <a:pt x="119" y="56"/>
                  </a:lnTo>
                  <a:lnTo>
                    <a:pt x="125" y="62"/>
                  </a:lnTo>
                  <a:lnTo>
                    <a:pt x="138" y="69"/>
                  </a:lnTo>
                  <a:lnTo>
                    <a:pt x="155" y="72"/>
                  </a:lnTo>
                  <a:lnTo>
                    <a:pt x="155" y="72"/>
                  </a:lnTo>
                  <a:lnTo>
                    <a:pt x="171" y="69"/>
                  </a:lnTo>
                  <a:lnTo>
                    <a:pt x="185" y="62"/>
                  </a:lnTo>
                  <a:lnTo>
                    <a:pt x="194" y="56"/>
                  </a:lnTo>
                  <a:lnTo>
                    <a:pt x="198" y="46"/>
                  </a:lnTo>
                  <a:lnTo>
                    <a:pt x="198" y="46"/>
                  </a:lnTo>
                  <a:lnTo>
                    <a:pt x="198" y="43"/>
                  </a:lnTo>
                  <a:lnTo>
                    <a:pt x="280" y="7"/>
                  </a:lnTo>
                  <a:close/>
                  <a:moveTo>
                    <a:pt x="79" y="56"/>
                  </a:moveTo>
                  <a:lnTo>
                    <a:pt x="79" y="56"/>
                  </a:lnTo>
                  <a:lnTo>
                    <a:pt x="76" y="66"/>
                  </a:lnTo>
                  <a:lnTo>
                    <a:pt x="66" y="72"/>
                  </a:lnTo>
                  <a:lnTo>
                    <a:pt x="56" y="76"/>
                  </a:lnTo>
                  <a:lnTo>
                    <a:pt x="43" y="79"/>
                  </a:lnTo>
                  <a:lnTo>
                    <a:pt x="43" y="79"/>
                  </a:lnTo>
                  <a:lnTo>
                    <a:pt x="27" y="76"/>
                  </a:lnTo>
                  <a:lnTo>
                    <a:pt x="17" y="72"/>
                  </a:lnTo>
                  <a:lnTo>
                    <a:pt x="7" y="66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7" y="49"/>
                  </a:lnTo>
                  <a:lnTo>
                    <a:pt x="17" y="43"/>
                  </a:lnTo>
                  <a:lnTo>
                    <a:pt x="27" y="36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56" y="36"/>
                  </a:lnTo>
                  <a:lnTo>
                    <a:pt x="66" y="43"/>
                  </a:lnTo>
                  <a:lnTo>
                    <a:pt x="76" y="49"/>
                  </a:lnTo>
                  <a:lnTo>
                    <a:pt x="79" y="56"/>
                  </a:lnTo>
                  <a:lnTo>
                    <a:pt x="79" y="56"/>
                  </a:lnTo>
                  <a:close/>
                  <a:moveTo>
                    <a:pt x="155" y="66"/>
                  </a:moveTo>
                  <a:lnTo>
                    <a:pt x="155" y="66"/>
                  </a:lnTo>
                  <a:lnTo>
                    <a:pt x="142" y="66"/>
                  </a:lnTo>
                  <a:lnTo>
                    <a:pt x="132" y="59"/>
                  </a:lnTo>
                  <a:lnTo>
                    <a:pt x="122" y="53"/>
                  </a:lnTo>
                  <a:lnTo>
                    <a:pt x="119" y="46"/>
                  </a:lnTo>
                  <a:lnTo>
                    <a:pt x="119" y="46"/>
                  </a:lnTo>
                  <a:lnTo>
                    <a:pt x="122" y="36"/>
                  </a:lnTo>
                  <a:lnTo>
                    <a:pt x="132" y="30"/>
                  </a:lnTo>
                  <a:lnTo>
                    <a:pt x="142" y="26"/>
                  </a:lnTo>
                  <a:lnTo>
                    <a:pt x="155" y="23"/>
                  </a:lnTo>
                  <a:lnTo>
                    <a:pt x="155" y="23"/>
                  </a:lnTo>
                  <a:lnTo>
                    <a:pt x="171" y="26"/>
                  </a:lnTo>
                  <a:lnTo>
                    <a:pt x="181" y="30"/>
                  </a:lnTo>
                  <a:lnTo>
                    <a:pt x="188" y="36"/>
                  </a:lnTo>
                  <a:lnTo>
                    <a:pt x="191" y="46"/>
                  </a:lnTo>
                  <a:lnTo>
                    <a:pt x="191" y="46"/>
                  </a:lnTo>
                  <a:lnTo>
                    <a:pt x="188" y="53"/>
                  </a:lnTo>
                  <a:lnTo>
                    <a:pt x="181" y="59"/>
                  </a:lnTo>
                  <a:lnTo>
                    <a:pt x="171" y="66"/>
                  </a:lnTo>
                  <a:lnTo>
                    <a:pt x="155" y="66"/>
                  </a:lnTo>
                  <a:lnTo>
                    <a:pt x="155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3"/>
            <p:cNvSpPr>
              <a:spLocks/>
            </p:cNvSpPr>
            <p:nvPr/>
          </p:nvSpPr>
          <p:spPr bwMode="auto">
            <a:xfrm>
              <a:off x="10004425" y="3646488"/>
              <a:ext cx="330200" cy="746125"/>
            </a:xfrm>
            <a:custGeom>
              <a:avLst/>
              <a:gdLst>
                <a:gd name="T0" fmla="*/ 0 w 208"/>
                <a:gd name="T1" fmla="*/ 0 h 470"/>
                <a:gd name="T2" fmla="*/ 0 w 208"/>
                <a:gd name="T3" fmla="*/ 0 h 470"/>
                <a:gd name="T4" fmla="*/ 37 w 208"/>
                <a:gd name="T5" fmla="*/ 49 h 470"/>
                <a:gd name="T6" fmla="*/ 70 w 208"/>
                <a:gd name="T7" fmla="*/ 105 h 470"/>
                <a:gd name="T8" fmla="*/ 109 w 208"/>
                <a:gd name="T9" fmla="*/ 171 h 470"/>
                <a:gd name="T10" fmla="*/ 148 w 208"/>
                <a:gd name="T11" fmla="*/ 247 h 470"/>
                <a:gd name="T12" fmla="*/ 181 w 208"/>
                <a:gd name="T13" fmla="*/ 319 h 470"/>
                <a:gd name="T14" fmla="*/ 191 w 208"/>
                <a:gd name="T15" fmla="*/ 355 h 470"/>
                <a:gd name="T16" fmla="*/ 201 w 208"/>
                <a:gd name="T17" fmla="*/ 388 h 470"/>
                <a:gd name="T18" fmla="*/ 208 w 208"/>
                <a:gd name="T19" fmla="*/ 421 h 470"/>
                <a:gd name="T20" fmla="*/ 208 w 208"/>
                <a:gd name="T21" fmla="*/ 447 h 470"/>
                <a:gd name="T22" fmla="*/ 198 w 208"/>
                <a:gd name="T23" fmla="*/ 470 h 470"/>
                <a:gd name="T24" fmla="*/ 198 w 208"/>
                <a:gd name="T25" fmla="*/ 470 h 470"/>
                <a:gd name="T26" fmla="*/ 185 w 208"/>
                <a:gd name="T27" fmla="*/ 424 h 470"/>
                <a:gd name="T28" fmla="*/ 171 w 208"/>
                <a:gd name="T29" fmla="*/ 368 h 470"/>
                <a:gd name="T30" fmla="*/ 148 w 208"/>
                <a:gd name="T31" fmla="*/ 303 h 470"/>
                <a:gd name="T32" fmla="*/ 122 w 208"/>
                <a:gd name="T33" fmla="*/ 227 h 470"/>
                <a:gd name="T34" fmla="*/ 86 w 208"/>
                <a:gd name="T35" fmla="*/ 148 h 470"/>
                <a:gd name="T36" fmla="*/ 47 w 208"/>
                <a:gd name="T37" fmla="*/ 69 h 470"/>
                <a:gd name="T38" fmla="*/ 27 w 208"/>
                <a:gd name="T39" fmla="*/ 33 h 470"/>
                <a:gd name="T40" fmla="*/ 0 w 208"/>
                <a:gd name="T41" fmla="*/ 0 h 470"/>
                <a:gd name="T42" fmla="*/ 0 w 208"/>
                <a:gd name="T43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8" h="470">
                  <a:moveTo>
                    <a:pt x="0" y="0"/>
                  </a:moveTo>
                  <a:lnTo>
                    <a:pt x="0" y="0"/>
                  </a:lnTo>
                  <a:lnTo>
                    <a:pt x="37" y="49"/>
                  </a:lnTo>
                  <a:lnTo>
                    <a:pt x="70" y="105"/>
                  </a:lnTo>
                  <a:lnTo>
                    <a:pt x="109" y="171"/>
                  </a:lnTo>
                  <a:lnTo>
                    <a:pt x="148" y="247"/>
                  </a:lnTo>
                  <a:lnTo>
                    <a:pt x="181" y="319"/>
                  </a:lnTo>
                  <a:lnTo>
                    <a:pt x="191" y="355"/>
                  </a:lnTo>
                  <a:lnTo>
                    <a:pt x="201" y="388"/>
                  </a:lnTo>
                  <a:lnTo>
                    <a:pt x="208" y="421"/>
                  </a:lnTo>
                  <a:lnTo>
                    <a:pt x="208" y="447"/>
                  </a:lnTo>
                  <a:lnTo>
                    <a:pt x="198" y="470"/>
                  </a:lnTo>
                  <a:lnTo>
                    <a:pt x="198" y="470"/>
                  </a:lnTo>
                  <a:lnTo>
                    <a:pt x="185" y="424"/>
                  </a:lnTo>
                  <a:lnTo>
                    <a:pt x="171" y="368"/>
                  </a:lnTo>
                  <a:lnTo>
                    <a:pt x="148" y="303"/>
                  </a:lnTo>
                  <a:lnTo>
                    <a:pt x="122" y="227"/>
                  </a:lnTo>
                  <a:lnTo>
                    <a:pt x="86" y="148"/>
                  </a:lnTo>
                  <a:lnTo>
                    <a:pt x="47" y="69"/>
                  </a:lnTo>
                  <a:lnTo>
                    <a:pt x="27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B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496322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363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Robin-Laptop</dc:creator>
  <cp:lastModifiedBy>Robin-Laptop</cp:lastModifiedBy>
  <cp:revision>43</cp:revision>
  <dcterms:created xsi:type="dcterms:W3CDTF">2014-07-14T13:16:33Z</dcterms:created>
  <dcterms:modified xsi:type="dcterms:W3CDTF">2014-07-14T18:06:25Z</dcterms:modified>
</cp:coreProperties>
</file>